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777" r:id="rId2"/>
  </p:sldMasterIdLst>
  <p:notesMasterIdLst>
    <p:notesMasterId r:id="rId44"/>
  </p:notesMasterIdLst>
  <p:handoutMasterIdLst>
    <p:handoutMasterId r:id="rId45"/>
  </p:handoutMasterIdLst>
  <p:sldIdLst>
    <p:sldId id="340" r:id="rId3"/>
    <p:sldId id="270" r:id="rId4"/>
    <p:sldId id="312" r:id="rId5"/>
    <p:sldId id="313" r:id="rId6"/>
    <p:sldId id="311" r:id="rId7"/>
    <p:sldId id="260" r:id="rId8"/>
    <p:sldId id="339" r:id="rId9"/>
    <p:sldId id="297" r:id="rId10"/>
    <p:sldId id="296" r:id="rId11"/>
    <p:sldId id="295" r:id="rId12"/>
    <p:sldId id="302" r:id="rId13"/>
    <p:sldId id="328" r:id="rId14"/>
    <p:sldId id="273" r:id="rId15"/>
    <p:sldId id="274" r:id="rId16"/>
    <p:sldId id="331" r:id="rId17"/>
    <p:sldId id="333" r:id="rId18"/>
    <p:sldId id="275" r:id="rId19"/>
    <p:sldId id="335" r:id="rId20"/>
    <p:sldId id="284" r:id="rId21"/>
    <p:sldId id="329" r:id="rId22"/>
    <p:sldId id="332" r:id="rId23"/>
    <p:sldId id="330" r:id="rId24"/>
    <p:sldId id="310" r:id="rId25"/>
    <p:sldId id="325" r:id="rId26"/>
    <p:sldId id="304" r:id="rId27"/>
    <p:sldId id="305" r:id="rId28"/>
    <p:sldId id="303" r:id="rId29"/>
    <p:sldId id="306" r:id="rId30"/>
    <p:sldId id="308" r:id="rId31"/>
    <p:sldId id="309" r:id="rId32"/>
    <p:sldId id="314" r:id="rId33"/>
    <p:sldId id="277" r:id="rId34"/>
    <p:sldId id="336" r:id="rId35"/>
    <p:sldId id="337" r:id="rId36"/>
    <p:sldId id="319" r:id="rId37"/>
    <p:sldId id="315" r:id="rId38"/>
    <p:sldId id="321" r:id="rId39"/>
    <p:sldId id="320" r:id="rId40"/>
    <p:sldId id="316" r:id="rId41"/>
    <p:sldId id="322" r:id="rId42"/>
    <p:sldId id="334" r:id="rId43"/>
  </p:sldIdLst>
  <p:sldSz cx="12195175"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42">
          <p15:clr>
            <a:srgbClr val="A4A3A4"/>
          </p15:clr>
        </p15:guide>
        <p15:guide id="2" orient="horz" pos="3912">
          <p15:clr>
            <a:srgbClr val="A4A3A4"/>
          </p15:clr>
        </p15:guide>
        <p15:guide id="3" orient="horz" pos="2329">
          <p15:clr>
            <a:srgbClr val="A4A3A4"/>
          </p15:clr>
        </p15:guide>
        <p15:guide id="4" pos="3841">
          <p15:clr>
            <a:srgbClr val="A4A3A4"/>
          </p15:clr>
        </p15:guide>
        <p15:guide id="5" pos="7282">
          <p15:clr>
            <a:srgbClr val="A4A3A4"/>
          </p15:clr>
        </p15:guide>
        <p15:guide id="6" pos="40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irgit Juettner" initials="bj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60606"/>
    <a:srgbClr val="336FB5"/>
    <a:srgbClr val="2C63B1"/>
    <a:srgbClr val="79B8DE"/>
    <a:srgbClr val="C0C1C4"/>
    <a:srgbClr val="F7F7F7"/>
    <a:srgbClr val="4F4F4E"/>
    <a:srgbClr val="EAEAEA"/>
    <a:srgbClr val="006BB5"/>
    <a:srgbClr val="65B3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202B0CA-FC54-4496-8BCA-5EF66A818D29}" styleName="Dunkle Formatvorlag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7353" autoAdjust="0"/>
    <p:restoredTop sz="99756" autoAdjust="0"/>
  </p:normalViewPr>
  <p:slideViewPr>
    <p:cSldViewPr snapToGrid="0" showGuides="1">
      <p:cViewPr varScale="1">
        <p:scale>
          <a:sx n="77" d="100"/>
          <a:sy n="77" d="100"/>
        </p:scale>
        <p:origin x="108" y="672"/>
      </p:cViewPr>
      <p:guideLst>
        <p:guide orient="horz" pos="742"/>
        <p:guide orient="horz" pos="3912"/>
        <p:guide orient="horz" pos="2329"/>
        <p:guide pos="3841"/>
        <p:guide pos="7282"/>
        <p:guide pos="400"/>
      </p:guideLst>
    </p:cSldViewPr>
  </p:slideViewPr>
  <p:notesTextViewPr>
    <p:cViewPr>
      <p:scale>
        <a:sx n="3" d="2"/>
        <a:sy n="3" d="2"/>
      </p:scale>
      <p:origin x="0" y="0"/>
    </p:cViewPr>
  </p:notesTextViewPr>
  <p:sorterViewPr>
    <p:cViewPr>
      <p:scale>
        <a:sx n="100" d="100"/>
        <a:sy n="100" d="100"/>
      </p:scale>
      <p:origin x="0" y="812"/>
    </p:cViewPr>
  </p:sorterViewPr>
  <p:notesViewPr>
    <p:cSldViewPr snapToGrid="0" showGuides="1">
      <p:cViewPr>
        <p:scale>
          <a:sx n="100" d="100"/>
          <a:sy n="100" d="100"/>
        </p:scale>
        <p:origin x="1566" y="-79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C2815AE6-7069-4B04-9210-12FA1BFEA8BA}" type="datetimeFigureOut">
              <a:rPr lang="de-DE" smtClean="0"/>
              <a:t>28.11.2022</a:t>
            </a:fld>
            <a:endParaRPr lang="de-DE" dirty="0"/>
          </a:p>
        </p:txBody>
      </p:sp>
      <p:sp>
        <p:nvSpPr>
          <p:cNvPr id="4" name="Fußzeilenplatzhalt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dirty="0"/>
          </a:p>
        </p:txBody>
      </p:sp>
      <p:sp>
        <p:nvSpPr>
          <p:cNvPr id="5" name="Foliennummernplatzhalt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A3EF7720-9C30-4E0C-81EA-4818867207AB}" type="slidenum">
              <a:rPr lang="de-DE" smtClean="0"/>
              <a:t>‹Nr.›</a:t>
            </a:fld>
            <a:endParaRPr lang="de-DE" dirty="0"/>
          </a:p>
        </p:txBody>
      </p:sp>
    </p:spTree>
    <p:extLst>
      <p:ext uri="{BB962C8B-B14F-4D97-AF65-F5344CB8AC3E}">
        <p14:creationId xmlns:p14="http://schemas.microsoft.com/office/powerpoint/2010/main" val="3300526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91B9115B-4917-4CD9-B16F-C95A71146431}" type="datetimeFigureOut">
              <a:rPr lang="de-DE" smtClean="0"/>
              <a:t>28.11.2022</a:t>
            </a:fld>
            <a:endParaRPr lang="de-DE" dirty="0"/>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77BC84B1-CF98-433A-9C63-1814ADC8D965}" type="slidenum">
              <a:rPr lang="de-DE" smtClean="0"/>
              <a:t>‹Nr.›</a:t>
            </a:fld>
            <a:endParaRPr lang="de-DE" dirty="0"/>
          </a:p>
        </p:txBody>
      </p:sp>
    </p:spTree>
    <p:extLst>
      <p:ext uri="{BB962C8B-B14F-4D97-AF65-F5344CB8AC3E}">
        <p14:creationId xmlns:p14="http://schemas.microsoft.com/office/powerpoint/2010/main" val="2299940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7BC84B1-CF98-433A-9C63-1814ADC8D965}" type="slidenum">
              <a:rPr lang="de-DE" smtClean="0"/>
              <a:t>1</a:t>
            </a:fld>
            <a:endParaRPr lang="de-DE" dirty="0"/>
          </a:p>
        </p:txBody>
      </p:sp>
    </p:spTree>
    <p:extLst>
      <p:ext uri="{BB962C8B-B14F-4D97-AF65-F5344CB8AC3E}">
        <p14:creationId xmlns:p14="http://schemas.microsoft.com/office/powerpoint/2010/main" val="3533622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Gliederung der ZTV-W LB 219 und ZTV-Ing sind fast gleich.</a:t>
            </a:r>
          </a:p>
          <a:p>
            <a:endParaRPr lang="de-DE" dirty="0"/>
          </a:p>
          <a:p>
            <a:r>
              <a:rPr lang="de-DE" dirty="0"/>
              <a:t>Seit der Ausgabe 2022 der ZTV-ING wurde durch die Aufnahme von PRC die Gliederung etwas verschoben.</a:t>
            </a:r>
          </a:p>
        </p:txBody>
      </p:sp>
      <p:sp>
        <p:nvSpPr>
          <p:cNvPr id="4" name="Foliennummernplatzhalter 3"/>
          <p:cNvSpPr>
            <a:spLocks noGrp="1"/>
          </p:cNvSpPr>
          <p:nvPr>
            <p:ph type="sldNum" sz="quarter" idx="10"/>
          </p:nvPr>
        </p:nvSpPr>
        <p:spPr/>
        <p:txBody>
          <a:bodyPr/>
          <a:lstStyle/>
          <a:p>
            <a:fld id="{77BC84B1-CF98-433A-9C63-1814ADC8D965}" type="slidenum">
              <a:rPr lang="de-DE" smtClean="0"/>
              <a:t>10</a:t>
            </a:fld>
            <a:endParaRPr lang="de-DE" dirty="0"/>
          </a:p>
        </p:txBody>
      </p:sp>
    </p:spTree>
    <p:extLst>
      <p:ext uri="{BB962C8B-B14F-4D97-AF65-F5344CB8AC3E}">
        <p14:creationId xmlns:p14="http://schemas.microsoft.com/office/powerpoint/2010/main" val="3081251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 Frost kommt es auf die Wassersättigung an, nicht auf die Ausrichtung der exponierten Fläche. </a:t>
            </a:r>
          </a:p>
          <a:p>
            <a:endParaRPr lang="de-DE" dirty="0"/>
          </a:p>
          <a:p>
            <a:r>
              <a:rPr lang="de-DE" dirty="0"/>
              <a:t>Bei großen Schäden aus Hydroabrasion sollten die hydraulischen Randbedingungen überprüft werden. Ggfs. kann die Angriffsintensität durch konstruktive Maßnahmen (z.B. Anschrägen von Ecken) verringert werden. Weiter können Geschiebefanggruben und ähnliches die Angriffsintensität reduzieren.</a:t>
            </a:r>
          </a:p>
          <a:p>
            <a:endParaRPr lang="de-DE" dirty="0"/>
          </a:p>
          <a:p>
            <a:r>
              <a:rPr lang="de-DE" dirty="0"/>
              <a:t>Im Verkehrswasserbau ist bei massigen Bauteilen immer für eine AKR ausreichende Feuchtigkeit vorhanden. Deshalb erfolgt für massige Bauteile immer eine Einstufung in WF oder WA.</a:t>
            </a:r>
          </a:p>
          <a:p>
            <a:endParaRPr lang="de-DE" dirty="0"/>
          </a:p>
          <a:p>
            <a:r>
              <a:rPr lang="de-DE" dirty="0"/>
              <a:t>XALL definiert grundlegende Anforderungen an ein Instandsetzungsprodukt. Deshalb muss es immer bei der Aufzählung der Expositionsklassen benannt und berücksichtigt werden.</a:t>
            </a:r>
          </a:p>
        </p:txBody>
      </p:sp>
      <p:sp>
        <p:nvSpPr>
          <p:cNvPr id="4" name="Foliennummernplatzhalter 3"/>
          <p:cNvSpPr>
            <a:spLocks noGrp="1"/>
          </p:cNvSpPr>
          <p:nvPr>
            <p:ph type="sldNum" sz="quarter" idx="10"/>
          </p:nvPr>
        </p:nvSpPr>
        <p:spPr/>
        <p:txBody>
          <a:bodyPr/>
          <a:lstStyle/>
          <a:p>
            <a:fld id="{77BC84B1-CF98-433A-9C63-1814ADC8D965}" type="slidenum">
              <a:rPr lang="de-DE" smtClean="0"/>
              <a:t>11</a:t>
            </a:fld>
            <a:endParaRPr lang="de-DE" dirty="0"/>
          </a:p>
        </p:txBody>
      </p:sp>
    </p:spTree>
    <p:extLst>
      <p:ext uri="{BB962C8B-B14F-4D97-AF65-F5344CB8AC3E}">
        <p14:creationId xmlns:p14="http://schemas.microsoft.com/office/powerpoint/2010/main" val="793980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Für die Ausführung sind vom AN die Arbeiten zu planen und die Stoffeigenschaften zu überprüfen. Beides muss dem AG rechtzeitig schriftlich vorgelegt werden. Die Zeitschiene hierfür ist bei vielen Maßnahmen oft der kritische Pfad im Bauablauf.</a:t>
            </a:r>
          </a:p>
          <a:p>
            <a:endParaRPr lang="de-DE" dirty="0"/>
          </a:p>
          <a:p>
            <a:endParaRPr lang="de-DE" dirty="0"/>
          </a:p>
        </p:txBody>
      </p:sp>
      <p:sp>
        <p:nvSpPr>
          <p:cNvPr id="4" name="Foliennummernplatzhalter 3"/>
          <p:cNvSpPr>
            <a:spLocks noGrp="1"/>
          </p:cNvSpPr>
          <p:nvPr>
            <p:ph type="sldNum" sz="quarter" idx="10"/>
          </p:nvPr>
        </p:nvSpPr>
        <p:spPr/>
        <p:txBody>
          <a:bodyPr/>
          <a:lstStyle/>
          <a:p>
            <a:fld id="{77BC84B1-CF98-433A-9C63-1814ADC8D965}" type="slidenum">
              <a:rPr lang="de-DE" smtClean="0"/>
              <a:t>12</a:t>
            </a:fld>
            <a:endParaRPr lang="de-DE" dirty="0"/>
          </a:p>
        </p:txBody>
      </p:sp>
    </p:spTree>
    <p:extLst>
      <p:ext uri="{BB962C8B-B14F-4D97-AF65-F5344CB8AC3E}">
        <p14:creationId xmlns:p14="http://schemas.microsoft.com/office/powerpoint/2010/main" val="209868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Dünnschichtige, nur auf Adhäsion beruhende, flächig aufgebrachte Betonersatzsysteme und OS funktionieren bei rückseitiger Durchfeuchtung nicht. Neben einem ansteigenden Wasserdruck kann bei Frosteinwirkung zusätzlicher Frostdruck auftreten. </a:t>
            </a:r>
          </a:p>
          <a:p>
            <a:r>
              <a:rPr lang="de-DE" dirty="0"/>
              <a:t>Das Bild links zeigt einen Wehrpfeiler mit einem abplatzenden OS.</a:t>
            </a:r>
          </a:p>
        </p:txBody>
      </p:sp>
      <p:sp>
        <p:nvSpPr>
          <p:cNvPr id="4" name="Foliennummernplatzhalter 3"/>
          <p:cNvSpPr>
            <a:spLocks noGrp="1"/>
          </p:cNvSpPr>
          <p:nvPr>
            <p:ph type="sldNum" sz="quarter" idx="10"/>
          </p:nvPr>
        </p:nvSpPr>
        <p:spPr/>
        <p:txBody>
          <a:bodyPr/>
          <a:lstStyle/>
          <a:p>
            <a:fld id="{77BC84B1-CF98-433A-9C63-1814ADC8D965}" type="slidenum">
              <a:rPr lang="de-DE" smtClean="0"/>
              <a:t>13</a:t>
            </a:fld>
            <a:endParaRPr lang="de-DE" dirty="0"/>
          </a:p>
        </p:txBody>
      </p:sp>
    </p:spTree>
    <p:extLst>
      <p:ext uri="{BB962C8B-B14F-4D97-AF65-F5344CB8AC3E}">
        <p14:creationId xmlns:p14="http://schemas.microsoft.com/office/powerpoint/2010/main" val="2114980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Flächen im Wasserwechselbereich von Verkehrswasserbauwerken unterliegen einer deutlich stärkeren Frosttau- bzw. Frosttausalzexposition als andere Bauwerke.</a:t>
            </a:r>
          </a:p>
          <a:p>
            <a:endParaRPr lang="de-DE" dirty="0"/>
          </a:p>
          <a:p>
            <a:r>
              <a:rPr lang="de-DE" dirty="0"/>
              <a:t>Im Bild ist die Staustufe Heubach/Main zu sehen. Das Wehr ist in Betrieb, die Schleuse trocken gelegt. Bauteile im UW-Bereich können nur im Rahmen einer Trockenlegung erreicht werden. Für hohe, vertikale Bauteile werden Gerüste oder Hubbühnen benötigt. In vielen Bereichen sind weitere Maßnahmen notwendig, um sie erreichen zu können.</a:t>
            </a:r>
          </a:p>
          <a:p>
            <a:endParaRPr lang="de-DE" dirty="0"/>
          </a:p>
        </p:txBody>
      </p:sp>
      <p:sp>
        <p:nvSpPr>
          <p:cNvPr id="4" name="Foliennummernplatzhalter 3"/>
          <p:cNvSpPr>
            <a:spLocks noGrp="1"/>
          </p:cNvSpPr>
          <p:nvPr>
            <p:ph type="sldNum" sz="quarter" idx="10"/>
          </p:nvPr>
        </p:nvSpPr>
        <p:spPr/>
        <p:txBody>
          <a:bodyPr/>
          <a:lstStyle/>
          <a:p>
            <a:fld id="{77BC84B1-CF98-433A-9C63-1814ADC8D965}" type="slidenum">
              <a:rPr lang="de-DE" smtClean="0"/>
              <a:t>14</a:t>
            </a:fld>
            <a:endParaRPr lang="de-DE" dirty="0"/>
          </a:p>
        </p:txBody>
      </p:sp>
    </p:spTree>
    <p:extLst>
      <p:ext uri="{BB962C8B-B14F-4D97-AF65-F5344CB8AC3E}">
        <p14:creationId xmlns:p14="http://schemas.microsoft.com/office/powerpoint/2010/main" val="652188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Wasserbau ist immer Feuchtigkeit vorhanden. Bei AKR gibt es keine Chance das für die Reaktion notwendige Wasser auszuschließen.</a:t>
            </a:r>
          </a:p>
          <a:p>
            <a:r>
              <a:rPr lang="de-DE" dirty="0"/>
              <a:t>Die Bilder zeigen die verschiedenen Treibzustände an Bohrkernen einer Wehrsohle im Saarland. AKR kann auch außerhalb der Risikogebiete im Nordosten Deutschlands auftreten.</a:t>
            </a:r>
          </a:p>
          <a:p>
            <a:endParaRPr lang="de-DE" dirty="0"/>
          </a:p>
          <a:p>
            <a:r>
              <a:rPr lang="de-DE" dirty="0"/>
              <a:t>Sulfathüttenzement ist im Verkehrswasserbau eher selten, kann aber vereinzelt verwendet worden sein. Im Kontakt mit üblichen Portlandzementen kommt es zu einer starken Treibreaktion. Vor einer Instandsetzung ist es deshalb unbedingt notwendig zu wissen, welcher Zement im Altbeton verwendet wurde.</a:t>
            </a:r>
          </a:p>
          <a:p>
            <a:endParaRPr lang="de-DE" dirty="0"/>
          </a:p>
          <a:p>
            <a:r>
              <a:rPr lang="de-DE" dirty="0"/>
              <a:t>Beim Vorliegen eines AKR-Verdachtes oder Verdacht auf Sulfathüttenzement ist ein Sachverständiger für diese Problemstellungen unbedingt einzuschalten.</a:t>
            </a:r>
          </a:p>
        </p:txBody>
      </p:sp>
      <p:sp>
        <p:nvSpPr>
          <p:cNvPr id="4" name="Foliennummernplatzhalter 3"/>
          <p:cNvSpPr>
            <a:spLocks noGrp="1"/>
          </p:cNvSpPr>
          <p:nvPr>
            <p:ph type="sldNum" sz="quarter" idx="10"/>
          </p:nvPr>
        </p:nvSpPr>
        <p:spPr/>
        <p:txBody>
          <a:bodyPr/>
          <a:lstStyle/>
          <a:p>
            <a:fld id="{77BC84B1-CF98-433A-9C63-1814ADC8D965}" type="slidenum">
              <a:rPr lang="de-DE" smtClean="0"/>
              <a:t>15</a:t>
            </a:fld>
            <a:endParaRPr lang="de-DE" dirty="0"/>
          </a:p>
        </p:txBody>
      </p:sp>
    </p:spTree>
    <p:extLst>
      <p:ext uri="{BB962C8B-B14F-4D97-AF65-F5344CB8AC3E}">
        <p14:creationId xmlns:p14="http://schemas.microsoft.com/office/powerpoint/2010/main" val="412686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Bauwerksbestand im Verkehrswasserbau ist deutlich älter, als in anderen Bereichen.</a:t>
            </a:r>
          </a:p>
          <a:p>
            <a:endParaRPr lang="de-DE" dirty="0"/>
          </a:p>
          <a:p>
            <a:r>
              <a:rPr lang="de-DE" dirty="0"/>
              <a:t>Massive Brücken an Bundesfernstraßen zum Beispiel sind im Schnitt deutlich jünger.</a:t>
            </a:r>
          </a:p>
        </p:txBody>
      </p:sp>
      <p:sp>
        <p:nvSpPr>
          <p:cNvPr id="4" name="Foliennummernplatzhalter 3"/>
          <p:cNvSpPr>
            <a:spLocks noGrp="1"/>
          </p:cNvSpPr>
          <p:nvPr>
            <p:ph type="sldNum" sz="quarter" idx="10"/>
          </p:nvPr>
        </p:nvSpPr>
        <p:spPr/>
        <p:txBody>
          <a:bodyPr/>
          <a:lstStyle/>
          <a:p>
            <a:fld id="{77BC84B1-CF98-433A-9C63-1814ADC8D965}" type="slidenum">
              <a:rPr lang="de-DE" smtClean="0"/>
              <a:t>16</a:t>
            </a:fld>
            <a:endParaRPr lang="de-DE" dirty="0"/>
          </a:p>
        </p:txBody>
      </p:sp>
    </p:spTree>
    <p:extLst>
      <p:ext uri="{BB962C8B-B14F-4D97-AF65-F5344CB8AC3E}">
        <p14:creationId xmlns:p14="http://schemas.microsoft.com/office/powerpoint/2010/main" val="2011355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Durch die hohen Alter der Bauwerke im Verkehrswasserbau finden sich viele, heute nicht mehr üblichen Konstruktionsprinzipien und Betone, z.B.:</a:t>
            </a:r>
          </a:p>
          <a:p>
            <a:endParaRPr lang="de-DE" dirty="0"/>
          </a:p>
          <a:p>
            <a:pPr marL="171450" indent="-171450">
              <a:buFont typeface="Arial" panose="020B0604020202020204" pitchFamily="34" charset="0"/>
              <a:buChar char="•"/>
            </a:pPr>
            <a:r>
              <a:rPr lang="de-DE" dirty="0"/>
              <a:t>Stampfbeton, später Gussbeton</a:t>
            </a:r>
          </a:p>
          <a:p>
            <a:pPr marL="171450" indent="-171450">
              <a:buFont typeface="Arial" panose="020B0604020202020204" pitchFamily="34" charset="0"/>
              <a:buChar char="•"/>
            </a:pPr>
            <a:r>
              <a:rPr lang="de-DE" dirty="0"/>
              <a:t>Bewehrungseisen ohne Profilierung, aber mit Endschlaufen</a:t>
            </a:r>
          </a:p>
          <a:p>
            <a:pPr marL="171450" indent="-171450">
              <a:buFont typeface="Arial" panose="020B0604020202020204" pitchFamily="34" charset="0"/>
              <a:buChar char="•"/>
            </a:pPr>
            <a:r>
              <a:rPr lang="de-DE" dirty="0"/>
              <a:t>unterschiedlichste Betondeckungen</a:t>
            </a:r>
          </a:p>
          <a:p>
            <a:pPr marL="171450" indent="-171450">
              <a:buFont typeface="Arial" panose="020B0604020202020204" pitchFamily="34" charset="0"/>
              <a:buChar char="•"/>
            </a:pPr>
            <a:r>
              <a:rPr lang="de-DE" dirty="0"/>
              <a:t>usw.</a:t>
            </a:r>
          </a:p>
          <a:p>
            <a:pPr marL="171450" indent="-171450">
              <a:buFont typeface="Arial" panose="020B0604020202020204" pitchFamily="34" charset="0"/>
              <a:buChar char="•"/>
            </a:pPr>
            <a:endParaRPr lang="de-DE" dirty="0"/>
          </a:p>
          <a:p>
            <a:r>
              <a:rPr lang="de-DE" dirty="0"/>
              <a:t>Das linke Bild zeigt den Bau der Schleuse Heubach am Main in den 1930ern. Zu sehen ist der Betontransport mit Loren und Förderbändern. Der Beton wird lagenweise eingebaut und mittels Stampfen verdichtet.</a:t>
            </a:r>
          </a:p>
          <a:p>
            <a:endParaRPr lang="de-DE" dirty="0"/>
          </a:p>
          <a:p>
            <a:r>
              <a:rPr lang="de-DE" dirty="0"/>
              <a:t>Im rechten Bild ist ein Anschnitt einer Schleusenkammerwand der neuen Schleuse Hüntel (1927) zu sehen. Deutlich sind die einzelnen Stampfbetonlagen und die stark schwankende Betonqualität zu sehen. Die Klinkervorsatzschale ist mit wechselnden Einbindetiefen eingebunden.</a:t>
            </a:r>
          </a:p>
        </p:txBody>
      </p:sp>
      <p:sp>
        <p:nvSpPr>
          <p:cNvPr id="4" name="Foliennummernplatzhalter 3"/>
          <p:cNvSpPr>
            <a:spLocks noGrp="1"/>
          </p:cNvSpPr>
          <p:nvPr>
            <p:ph type="sldNum" sz="quarter" idx="10"/>
          </p:nvPr>
        </p:nvSpPr>
        <p:spPr/>
        <p:txBody>
          <a:bodyPr/>
          <a:lstStyle/>
          <a:p>
            <a:fld id="{77BC84B1-CF98-433A-9C63-1814ADC8D965}" type="slidenum">
              <a:rPr lang="de-DE" smtClean="0"/>
              <a:t>17</a:t>
            </a:fld>
            <a:endParaRPr lang="de-DE" dirty="0"/>
          </a:p>
        </p:txBody>
      </p:sp>
    </p:spTree>
    <p:extLst>
      <p:ext uri="{BB962C8B-B14F-4D97-AF65-F5344CB8AC3E}">
        <p14:creationId xmlns:p14="http://schemas.microsoft.com/office/powerpoint/2010/main" val="3551910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folgenden Eigenschaften finden sich bei vielen alten Verkehrswasserbauwerken:</a:t>
            </a:r>
          </a:p>
          <a:p>
            <a:pPr marL="171450" indent="-171450">
              <a:buFont typeface="Arial" panose="020B0604020202020204" pitchFamily="34" charset="0"/>
              <a:buChar char="•"/>
            </a:pPr>
            <a:r>
              <a:rPr lang="de-DE" dirty="0"/>
              <a:t>Bauweise mit Blockfugen</a:t>
            </a:r>
          </a:p>
          <a:p>
            <a:pPr marL="171450" indent="-171450">
              <a:buFont typeface="Arial" panose="020B0604020202020204" pitchFamily="34" charset="0"/>
              <a:buChar char="•"/>
            </a:pPr>
            <a:r>
              <a:rPr lang="de-DE" dirty="0"/>
              <a:t>Schwergewichtswände</a:t>
            </a:r>
          </a:p>
          <a:p>
            <a:pPr marL="171450" indent="-171450">
              <a:buFont typeface="Arial" panose="020B0604020202020204" pitchFamily="34" charset="0"/>
              <a:buChar char="•"/>
            </a:pPr>
            <a:r>
              <a:rPr lang="de-DE" dirty="0"/>
              <a:t>Unterschiedlichste Fugendichtungen und Konstruktionen</a:t>
            </a:r>
          </a:p>
          <a:p>
            <a:pPr marL="171450" indent="-171450">
              <a:buFont typeface="Arial" panose="020B0604020202020204" pitchFamily="34" charset="0"/>
              <a:buChar char="•"/>
            </a:pPr>
            <a:r>
              <a:rPr lang="de-DE" dirty="0"/>
              <a:t>Häufig mit umweltrelevanten Stoffen</a:t>
            </a:r>
          </a:p>
          <a:p>
            <a:pPr marL="171450" indent="-171450">
              <a:buFont typeface="Arial" panose="020B0604020202020204" pitchFamily="34" charset="0"/>
              <a:buChar char="•"/>
            </a:pPr>
            <a:r>
              <a:rPr lang="de-DE" dirty="0"/>
              <a:t>Sparsame Bewehrungsführung bis unbewehrt.</a:t>
            </a:r>
          </a:p>
          <a:p>
            <a:pPr marL="171450" indent="-171450">
              <a:buFont typeface="Arial" panose="020B0604020202020204" pitchFamily="34" charset="0"/>
              <a:buChar char="•"/>
            </a:pPr>
            <a:endParaRPr lang="de-DE" dirty="0"/>
          </a:p>
          <a:p>
            <a:r>
              <a:rPr lang="de-DE" dirty="0"/>
              <a:t>Die Recherche nach alte Unterlagen und Bildern sind unabdingbarer Bestandteil einer Bauwerkserkundung!!!</a:t>
            </a:r>
          </a:p>
          <a:p>
            <a:endParaRPr lang="de-DE" dirty="0"/>
          </a:p>
          <a:p>
            <a:r>
              <a:rPr lang="de-DE" dirty="0"/>
              <a:t>Das linke Bild zeigt den Bau der Schleuse Heubach/Main. Zu sehen ist u.a. die Bauweise in Blöcken, als Schwergewichtswand und mit der einfachen Dichtungsebene. Für die Blockfugenabdichtung wurden früher oft Metallbänder mit einbetoniert und die Hohlräume mit Teer oder Bitumen vergossen (Bild rechts unten).</a:t>
            </a:r>
          </a:p>
          <a:p>
            <a:endParaRPr lang="de-DE" dirty="0"/>
          </a:p>
          <a:p>
            <a:r>
              <a:rPr lang="de-DE" dirty="0"/>
              <a:t>Rechts oben ist ein Querschnitt der Schleuse Hüntel zu sehen. Links ist die damals sparsame Bewehrungsführung mit Endschlaufen an den Bewehrungsstäben zu erkennen. Rechts ist die Blockfugendichtung eingetragen.</a:t>
            </a:r>
          </a:p>
        </p:txBody>
      </p:sp>
      <p:sp>
        <p:nvSpPr>
          <p:cNvPr id="4" name="Foliennummernplatzhalter 3"/>
          <p:cNvSpPr>
            <a:spLocks noGrp="1"/>
          </p:cNvSpPr>
          <p:nvPr>
            <p:ph type="sldNum" sz="quarter" idx="10"/>
          </p:nvPr>
        </p:nvSpPr>
        <p:spPr/>
        <p:txBody>
          <a:bodyPr/>
          <a:lstStyle/>
          <a:p>
            <a:fld id="{77BC84B1-CF98-433A-9C63-1814ADC8D965}" type="slidenum">
              <a:rPr lang="de-DE" smtClean="0"/>
              <a:t>18</a:t>
            </a:fld>
            <a:endParaRPr lang="de-DE" dirty="0"/>
          </a:p>
        </p:txBody>
      </p:sp>
    </p:spTree>
    <p:extLst>
      <p:ext uri="{BB962C8B-B14F-4D97-AF65-F5344CB8AC3E}">
        <p14:creationId xmlns:p14="http://schemas.microsoft.com/office/powerpoint/2010/main" val="1865540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Folgendes ist bei einer Bauwerkserkundung mittels Bohrkernentnahme zu berücksichtigen:</a:t>
            </a:r>
          </a:p>
          <a:p>
            <a:pPr marL="171450" indent="-171450">
              <a:buFont typeface="Arial" panose="020B0604020202020204" pitchFamily="34" charset="0"/>
              <a:buChar char="•"/>
            </a:pPr>
            <a:r>
              <a:rPr lang="de-DE" dirty="0"/>
              <a:t>Erkundung von Schalen- und Schichtaufbau mittels Horizontal- und Vertikalbohrungen</a:t>
            </a:r>
          </a:p>
          <a:p>
            <a:pPr marL="171450" indent="-171450">
              <a:buFont typeface="Arial" panose="020B0604020202020204" pitchFamily="34" charset="0"/>
              <a:buChar char="•"/>
            </a:pPr>
            <a:r>
              <a:rPr lang="de-DE" dirty="0"/>
              <a:t>Bohrverfahren wählen in Abhängigkeit vom erwarteten Betonzustand</a:t>
            </a:r>
          </a:p>
          <a:p>
            <a:pPr marL="171450" indent="-171450">
              <a:buFont typeface="Arial" panose="020B0604020202020204" pitchFamily="34" charset="0"/>
              <a:buChar char="•"/>
            </a:pPr>
            <a:r>
              <a:rPr lang="de-DE" dirty="0"/>
              <a:t>Weitere Bohrlochuntersuchungen in Abhängigkeit der Fragestellung und dem angetroffenen Zustand sind vorzusehen</a:t>
            </a:r>
          </a:p>
          <a:p>
            <a:pPr marL="171450" indent="-171450">
              <a:buFont typeface="Arial" panose="020B0604020202020204" pitchFamily="34" charset="0"/>
              <a:buChar char="•"/>
            </a:pPr>
            <a:r>
              <a:rPr lang="de-DE" dirty="0"/>
              <a:t>Alte Schutzschichten gegen betonaggressive Grundwässer unter keinen Umständen beschädigen. Hinweise zur Betonaggressivität finden sich oft in Baubeschreibungen und Wasseranalysen</a:t>
            </a:r>
          </a:p>
          <a:p>
            <a:pPr marL="171450" indent="-171450">
              <a:buFont typeface="Arial" panose="020B0604020202020204" pitchFamily="34" charset="0"/>
              <a:buChar char="•"/>
            </a:pPr>
            <a:endParaRPr lang="de-DE" dirty="0"/>
          </a:p>
          <a:p>
            <a:r>
              <a:rPr lang="de-DE" dirty="0"/>
              <a:t>Die Bilder zeigen eine Gegenüberstellung des Bohrkern zu Bohrlochaufnahmen der Bohrlochendoskopie. Der Zustand der Risse kann hier besser beurteilt werden. Deutlich zu sehen ist ein Wasserzutritt durch den Riss.</a:t>
            </a:r>
          </a:p>
          <a:p>
            <a:endParaRPr lang="de-DE" dirty="0"/>
          </a:p>
          <a:p>
            <a:r>
              <a:rPr lang="de-DE" dirty="0"/>
              <a:t>Mögliche, vertragsrelevante Abschnitte sind im MBK mit einem Randstrich versehen und können darüber als Vertragsbestandteil vereinbart werden.</a:t>
            </a:r>
          </a:p>
          <a:p>
            <a:endParaRPr lang="de-DE" dirty="0"/>
          </a:p>
        </p:txBody>
      </p:sp>
      <p:sp>
        <p:nvSpPr>
          <p:cNvPr id="4" name="Foliennummernplatzhalter 3"/>
          <p:cNvSpPr>
            <a:spLocks noGrp="1"/>
          </p:cNvSpPr>
          <p:nvPr>
            <p:ph type="sldNum" sz="quarter" idx="10"/>
          </p:nvPr>
        </p:nvSpPr>
        <p:spPr/>
        <p:txBody>
          <a:bodyPr/>
          <a:lstStyle/>
          <a:p>
            <a:fld id="{77BC84B1-CF98-433A-9C63-1814ADC8D965}" type="slidenum">
              <a:rPr lang="de-DE" smtClean="0"/>
              <a:t>19</a:t>
            </a:fld>
            <a:endParaRPr lang="de-DE" dirty="0"/>
          </a:p>
        </p:txBody>
      </p:sp>
    </p:spTree>
    <p:extLst>
      <p:ext uri="{BB962C8B-B14F-4D97-AF65-F5344CB8AC3E}">
        <p14:creationId xmlns:p14="http://schemas.microsoft.com/office/powerpoint/2010/main" val="412484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7BC84B1-CF98-433A-9C63-1814ADC8D965}" type="slidenum">
              <a:rPr lang="de-DE" smtClean="0"/>
              <a:t>2</a:t>
            </a:fld>
            <a:endParaRPr lang="de-DE" dirty="0"/>
          </a:p>
        </p:txBody>
      </p:sp>
    </p:spTree>
    <p:extLst>
      <p:ext uri="{BB962C8B-B14F-4D97-AF65-F5344CB8AC3E}">
        <p14:creationId xmlns:p14="http://schemas.microsoft.com/office/powerpoint/2010/main" val="38004235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Bereich der ZTV-W LB 219 sind die folgenden Punkte beim Betonabtrag zu beachten:</a:t>
            </a:r>
          </a:p>
          <a:p>
            <a:pPr marL="171450" indent="-171450">
              <a:buFont typeface="Arial" panose="020B0604020202020204" pitchFamily="34" charset="0"/>
              <a:buChar char="•"/>
            </a:pPr>
            <a:r>
              <a:rPr lang="de-DE" dirty="0"/>
              <a:t>Unbewehrter Beton – Fräsen (geometrisch gut steuerbarer Abtrag)</a:t>
            </a:r>
          </a:p>
          <a:p>
            <a:pPr marL="171450" indent="-171450">
              <a:buFont typeface="Arial" panose="020B0604020202020204" pitchFamily="34" charset="0"/>
              <a:buChar char="•"/>
            </a:pPr>
            <a:r>
              <a:rPr lang="de-DE" dirty="0"/>
              <a:t>Bewehrter Beton – HDW (Erhaltung Bewehrung), dabei auf Bewehrungssicherung achten.</a:t>
            </a:r>
          </a:p>
          <a:p>
            <a:pPr marL="171450" indent="-171450">
              <a:buFont typeface="Arial" panose="020B0604020202020204" pitchFamily="34" charset="0"/>
              <a:buChar char="•"/>
            </a:pPr>
            <a:r>
              <a:rPr lang="de-DE" dirty="0"/>
              <a:t>Bei HDW muss nach STLK 219 grob die Strahldruckhöhe angegeben werden</a:t>
            </a:r>
          </a:p>
          <a:p>
            <a:pPr marL="171450" indent="-171450">
              <a:buFont typeface="Arial" panose="020B0604020202020204" pitchFamily="34" charset="0"/>
              <a:buChar char="•"/>
            </a:pPr>
            <a:r>
              <a:rPr lang="de-DE" dirty="0"/>
              <a:t>Es gibt immer Risse, durch die Wasser zutritt. Für den anschließenden Auftrag von Betonersatz ist i.d.R. eine  temporäre Abdichtung bis zum höchsten Wasserstand-Stand notwendig.</a:t>
            </a:r>
          </a:p>
          <a:p>
            <a:pPr marL="171450" indent="-171450">
              <a:buFont typeface="Arial" panose="020B0604020202020204" pitchFamily="34" charset="0"/>
              <a:buChar char="•"/>
            </a:pPr>
            <a:endParaRPr lang="de-DE" dirty="0"/>
          </a:p>
          <a:p>
            <a:r>
              <a:rPr lang="de-DE" dirty="0"/>
              <a:t>Die Bilder zeigen oben ein Abtrag mit einer Anbaufräse und Mobilgerät und unten den Abtrag mittels Strahlroboter und HDW.</a:t>
            </a:r>
          </a:p>
        </p:txBody>
      </p:sp>
      <p:sp>
        <p:nvSpPr>
          <p:cNvPr id="4" name="Foliennummernplatzhalter 3"/>
          <p:cNvSpPr>
            <a:spLocks noGrp="1"/>
          </p:cNvSpPr>
          <p:nvPr>
            <p:ph type="sldNum" sz="quarter" idx="10"/>
          </p:nvPr>
        </p:nvSpPr>
        <p:spPr/>
        <p:txBody>
          <a:bodyPr/>
          <a:lstStyle/>
          <a:p>
            <a:fld id="{77BC84B1-CF98-433A-9C63-1814ADC8D965}" type="slidenum">
              <a:rPr lang="de-DE" smtClean="0"/>
              <a:t>20</a:t>
            </a:fld>
            <a:endParaRPr lang="de-DE" dirty="0"/>
          </a:p>
        </p:txBody>
      </p:sp>
    </p:spTree>
    <p:extLst>
      <p:ext uri="{BB962C8B-B14F-4D97-AF65-F5344CB8AC3E}">
        <p14:creationId xmlns:p14="http://schemas.microsoft.com/office/powerpoint/2010/main" val="22836918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folgenden Punkte sind beim Betonabtrag und der Untergrundvorbereitung nach ZTV-W LB 219 zu beachten:</a:t>
            </a:r>
          </a:p>
          <a:p>
            <a:pPr marL="171450" indent="-171450">
              <a:buFont typeface="Arial" panose="020B0604020202020204" pitchFamily="34" charset="0"/>
              <a:buChar char="•"/>
            </a:pPr>
            <a:r>
              <a:rPr lang="de-DE" dirty="0"/>
              <a:t>Nur die Angabe der Druckfestigkeitsklasse im LV führt beim Betonabtrag immer wieder zu Diskussionen. Der STLK 219 fordert die Angabe der Bandbreite der möglichen Betonfestigkeiten.</a:t>
            </a:r>
          </a:p>
          <a:p>
            <a:pPr marL="171450" indent="-171450">
              <a:buFont typeface="Arial" panose="020B0604020202020204" pitchFamily="34" charset="0"/>
              <a:buChar char="•"/>
            </a:pPr>
            <a:r>
              <a:rPr lang="de-DE" dirty="0"/>
              <a:t>Beim Strahlen von Stampfbeton mit einem Strahlroboter kann es dazu kommen, dass in minderfesten Bereichen ein deutlicher, unbeabsichtigter Mehrabtrag auftreten kann.</a:t>
            </a:r>
          </a:p>
          <a:p>
            <a:pPr marL="171450" indent="-171450">
              <a:buFont typeface="Arial" panose="020B0604020202020204" pitchFamily="34" charset="0"/>
              <a:buChar char="•"/>
            </a:pPr>
            <a:r>
              <a:rPr lang="de-DE" dirty="0"/>
              <a:t>Die TR definiert Rauigkeitsklassen. Die ZTV-W LB 219 hat diese noch nicht übernommen.</a:t>
            </a:r>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r>
              <a:rPr lang="de-DE" dirty="0"/>
              <a:t>Werden Fugenbereiche abgetragen, ist auf mögliche umweltrelevanten Stoffe zu achten.</a:t>
            </a:r>
          </a:p>
          <a:p>
            <a:pPr marL="171450" indent="-171450">
              <a:buFont typeface="Arial" panose="020B0604020202020204" pitchFamily="34" charset="0"/>
              <a:buChar char="•"/>
            </a:pPr>
            <a:r>
              <a:rPr lang="de-DE" dirty="0"/>
              <a:t>Beim Betonabtrag in Fugenbereichen sind ggfs. abweichende Anforderungen gegenüber den anderen Flächen zu beachten.</a:t>
            </a:r>
          </a:p>
        </p:txBody>
      </p:sp>
      <p:sp>
        <p:nvSpPr>
          <p:cNvPr id="4" name="Foliennummernplatzhalter 3"/>
          <p:cNvSpPr>
            <a:spLocks noGrp="1"/>
          </p:cNvSpPr>
          <p:nvPr>
            <p:ph type="sldNum" sz="quarter" idx="10"/>
          </p:nvPr>
        </p:nvSpPr>
        <p:spPr/>
        <p:txBody>
          <a:bodyPr/>
          <a:lstStyle/>
          <a:p>
            <a:fld id="{77BC84B1-CF98-433A-9C63-1814ADC8D965}" type="slidenum">
              <a:rPr lang="de-DE" smtClean="0"/>
              <a:t>21</a:t>
            </a:fld>
            <a:endParaRPr lang="de-DE" dirty="0"/>
          </a:p>
        </p:txBody>
      </p:sp>
    </p:spTree>
    <p:extLst>
      <p:ext uri="{BB962C8B-B14F-4D97-AF65-F5344CB8AC3E}">
        <p14:creationId xmlns:p14="http://schemas.microsoft.com/office/powerpoint/2010/main" val="3297354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Tabelle  2.1 der ZTV-W LB 219 Ausgabe 2017 mit Anforderungen an den Untergrund bezüglich der Abreißfestigkeiten.</a:t>
            </a:r>
          </a:p>
          <a:p>
            <a:endParaRPr lang="de-DE" dirty="0"/>
          </a:p>
          <a:p>
            <a:r>
              <a:rPr lang="de-DE" dirty="0"/>
              <a:t>Teilweise decken sich die Werte nicht mit den Werten der Tabelle 0.2 der ZTV-W LB 219 bezüglich der Altbetonklassen (OS).</a:t>
            </a:r>
          </a:p>
        </p:txBody>
      </p:sp>
      <p:sp>
        <p:nvSpPr>
          <p:cNvPr id="4" name="Foliennummernplatzhalter 3"/>
          <p:cNvSpPr>
            <a:spLocks noGrp="1"/>
          </p:cNvSpPr>
          <p:nvPr>
            <p:ph type="sldNum" sz="quarter" idx="10"/>
          </p:nvPr>
        </p:nvSpPr>
        <p:spPr/>
        <p:txBody>
          <a:bodyPr/>
          <a:lstStyle/>
          <a:p>
            <a:fld id="{77BC84B1-CF98-433A-9C63-1814ADC8D965}" type="slidenum">
              <a:rPr lang="de-DE" smtClean="0"/>
              <a:t>22</a:t>
            </a:fld>
            <a:endParaRPr lang="de-DE" dirty="0"/>
          </a:p>
        </p:txBody>
      </p:sp>
    </p:spTree>
    <p:extLst>
      <p:ext uri="{BB962C8B-B14F-4D97-AF65-F5344CB8AC3E}">
        <p14:creationId xmlns:p14="http://schemas.microsoft.com/office/powerpoint/2010/main" val="15122825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7BC84B1-CF98-433A-9C63-1814ADC8D965}" type="slidenum">
              <a:rPr lang="de-DE" smtClean="0"/>
              <a:t>23</a:t>
            </a:fld>
            <a:endParaRPr lang="de-DE" dirty="0"/>
          </a:p>
        </p:txBody>
      </p:sp>
    </p:spTree>
    <p:extLst>
      <p:ext uri="{BB962C8B-B14F-4D97-AF65-F5344CB8AC3E}">
        <p14:creationId xmlns:p14="http://schemas.microsoft.com/office/powerpoint/2010/main" val="454309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 den Ankerprüfungen ist folgendes zu beachten:</a:t>
            </a:r>
          </a:p>
          <a:p>
            <a:pPr marL="171450" indent="-171450">
              <a:buFont typeface="Arial" panose="020B0604020202020204" pitchFamily="34" charset="0"/>
              <a:buChar char="•"/>
            </a:pPr>
            <a:r>
              <a:rPr lang="de-DE" dirty="0"/>
              <a:t>Der Ankerstab muss überbemessen sein, damit er unter der Prüfkraft nicht zu fließen beginnt.  Grund hierfür sind die unterschiedlichen Bemessungsbeiwerte.</a:t>
            </a:r>
          </a:p>
          <a:p>
            <a:pPr marL="171450" indent="-171450">
              <a:buFont typeface="Arial" panose="020B0604020202020204" pitchFamily="34" charset="0"/>
              <a:buChar char="•"/>
            </a:pPr>
            <a:r>
              <a:rPr lang="de-DE" dirty="0"/>
              <a:t>Abgetrennte Ankerwinkel (Aufbiegungen für die Verankerungslänge) können nach der Prüfung mit Scherbolzenmuffen wieder angebracht werden (Ausschreiben nicht vergessen)</a:t>
            </a:r>
          </a:p>
          <a:p>
            <a:pPr marL="171450" indent="-171450">
              <a:buFont typeface="Arial" panose="020B0604020202020204" pitchFamily="34" charset="0"/>
              <a:buChar char="•"/>
            </a:pPr>
            <a:r>
              <a:rPr lang="de-DE" dirty="0"/>
              <a:t>Die  zu prüfenden Anker werden nach dem Einbau gemeinsam von AG und AN festgelegt.</a:t>
            </a:r>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10"/>
          </p:nvPr>
        </p:nvSpPr>
        <p:spPr/>
        <p:txBody>
          <a:bodyPr/>
          <a:lstStyle/>
          <a:p>
            <a:fld id="{77BC84B1-CF98-433A-9C63-1814ADC8D965}" type="slidenum">
              <a:rPr lang="de-DE" smtClean="0"/>
              <a:t>24</a:t>
            </a:fld>
            <a:endParaRPr lang="de-DE" dirty="0"/>
          </a:p>
        </p:txBody>
      </p:sp>
    </p:spTree>
    <p:extLst>
      <p:ext uri="{BB962C8B-B14F-4D97-AF65-F5344CB8AC3E}">
        <p14:creationId xmlns:p14="http://schemas.microsoft.com/office/powerpoint/2010/main" val="2950560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Konstruktionsprinzipien für bewehrte und verankerte Vorsatzschalen:</a:t>
            </a:r>
          </a:p>
          <a:p>
            <a:pPr marL="171450" indent="-171450">
              <a:buFont typeface="Arial" panose="020B0604020202020204" pitchFamily="34" charset="0"/>
              <a:buChar char="•"/>
            </a:pPr>
            <a:r>
              <a:rPr lang="de-DE" dirty="0"/>
              <a:t>Mindestdicke Beton 30 cm, Spritzbeton 15 cm – nur bei wenigen Fällen anwendbar.</a:t>
            </a:r>
          </a:p>
          <a:p>
            <a:pPr marL="171450" indent="-171450">
              <a:buFont typeface="Arial" panose="020B0604020202020204" pitchFamily="34" charset="0"/>
              <a:buChar char="•"/>
            </a:pPr>
            <a:r>
              <a:rPr lang="de-DE" dirty="0"/>
              <a:t>Ortbeton besser 40 cm und Spritzbeton abhängig von Bewehrung</a:t>
            </a:r>
          </a:p>
          <a:p>
            <a:pPr marL="171450" indent="-171450">
              <a:buFont typeface="Arial" panose="020B0604020202020204" pitchFamily="34" charset="0"/>
              <a:buChar char="•"/>
            </a:pPr>
            <a:r>
              <a:rPr lang="de-DE" dirty="0"/>
              <a:t>Ankerneigung damit Ankermörtel im Bohrloch bleibt, aber dafür Bohrloch vorher ausblasen/reinigen</a:t>
            </a:r>
          </a:p>
          <a:p>
            <a:pPr marL="171450" indent="-171450">
              <a:buFont typeface="Arial" panose="020B0604020202020204" pitchFamily="34" charset="0"/>
              <a:buChar char="•"/>
            </a:pPr>
            <a:r>
              <a:rPr lang="de-DE" dirty="0"/>
              <a:t>Kante zur Planie anvouten.</a:t>
            </a:r>
          </a:p>
          <a:p>
            <a:pPr marL="171450" indent="-171450">
              <a:buFont typeface="Arial" panose="020B0604020202020204" pitchFamily="34" charset="0"/>
              <a:buChar char="•"/>
            </a:pPr>
            <a:r>
              <a:rPr lang="de-DE" dirty="0"/>
              <a:t>Je nach Betonuntergrund sind die Ankerlöcher tiefer zu bohren, um die Mindestankerlänge l sicher zu stellen.</a:t>
            </a:r>
          </a:p>
          <a:p>
            <a:endParaRPr lang="de-DE" dirty="0"/>
          </a:p>
          <a:p>
            <a:endParaRPr lang="de-DE" dirty="0"/>
          </a:p>
          <a:p>
            <a:r>
              <a:rPr lang="de-DE" dirty="0"/>
              <a:t>Bemessung auf zentrischen Zwang erfolgt nach Norm mit Bewehrungsaufteilung 2:1</a:t>
            </a:r>
          </a:p>
          <a:p>
            <a:pPr marL="171450" indent="-171450">
              <a:buFont typeface="Arial" panose="020B0604020202020204" pitchFamily="34" charset="0"/>
              <a:buChar char="•"/>
            </a:pPr>
            <a:endParaRPr lang="de-DE" dirty="0"/>
          </a:p>
          <a:p>
            <a:endParaRPr lang="de-DE" dirty="0"/>
          </a:p>
        </p:txBody>
      </p:sp>
      <p:sp>
        <p:nvSpPr>
          <p:cNvPr id="4" name="Foliennummernplatzhalter 3"/>
          <p:cNvSpPr>
            <a:spLocks noGrp="1"/>
          </p:cNvSpPr>
          <p:nvPr>
            <p:ph type="sldNum" sz="quarter" idx="10"/>
          </p:nvPr>
        </p:nvSpPr>
        <p:spPr/>
        <p:txBody>
          <a:bodyPr/>
          <a:lstStyle/>
          <a:p>
            <a:fld id="{77BC84B1-CF98-433A-9C63-1814ADC8D965}" type="slidenum">
              <a:rPr lang="de-DE" smtClean="0"/>
              <a:t>25</a:t>
            </a:fld>
            <a:endParaRPr lang="de-DE" dirty="0"/>
          </a:p>
        </p:txBody>
      </p:sp>
    </p:spTree>
    <p:extLst>
      <p:ext uri="{BB962C8B-B14F-4D97-AF65-F5344CB8AC3E}">
        <p14:creationId xmlns:p14="http://schemas.microsoft.com/office/powerpoint/2010/main" val="1156937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Blockfugen müssen aufgenommen und in den Vorsatzschalen fortgeführt werden. Die Bewehrungsführung muss im Bereich der Fuge eventuelle Voute und das Fugenband berücksichtigen. </a:t>
            </a:r>
          </a:p>
          <a:p>
            <a:r>
              <a:rPr lang="de-DE" dirty="0"/>
              <a:t>Die Fugenfüllplatte muss komprimierbar sein. Ein Fugenabdeckband hat sich in der Vergangenheit als fehleranfällig erwiesen und kann weggelassen werden.</a:t>
            </a:r>
          </a:p>
          <a:p>
            <a:endParaRPr lang="de-DE" dirty="0"/>
          </a:p>
          <a:p>
            <a:r>
              <a:rPr lang="de-DE" dirty="0"/>
              <a:t>Innenliegende Fugenbänder sind meist nicht einbaubar. In den schmalen Schalen sind Betondeckungen, Biegerollenradien, Vouten und Herstellungstoleranzen nicht unterzubringen.</a:t>
            </a:r>
          </a:p>
        </p:txBody>
      </p:sp>
      <p:sp>
        <p:nvSpPr>
          <p:cNvPr id="4" name="Foliennummernplatzhalter 3"/>
          <p:cNvSpPr>
            <a:spLocks noGrp="1"/>
          </p:cNvSpPr>
          <p:nvPr>
            <p:ph type="sldNum" sz="quarter" idx="10"/>
          </p:nvPr>
        </p:nvSpPr>
        <p:spPr/>
        <p:txBody>
          <a:bodyPr/>
          <a:lstStyle/>
          <a:p>
            <a:fld id="{77BC84B1-CF98-433A-9C63-1814ADC8D965}" type="slidenum">
              <a:rPr lang="de-DE" smtClean="0"/>
              <a:t>26</a:t>
            </a:fld>
            <a:endParaRPr lang="de-DE" dirty="0"/>
          </a:p>
        </p:txBody>
      </p:sp>
    </p:spTree>
    <p:extLst>
      <p:ext uri="{BB962C8B-B14F-4D97-AF65-F5344CB8AC3E}">
        <p14:creationId xmlns:p14="http://schemas.microsoft.com/office/powerpoint/2010/main" val="11889743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Anforderungen an den Beton/ Spritzbeton setzen sich zusammen aus Normanforderungen und zusätzlichen Anforderungen aus dem Verkehrswasserbau.</a:t>
            </a:r>
          </a:p>
          <a:p>
            <a:endParaRPr lang="de-DE" dirty="0"/>
          </a:p>
          <a:p>
            <a:r>
              <a:rPr lang="de-DE" dirty="0"/>
              <a:t>Im Bereich von XD/XS gibt es zahlreiche wasserbauspezifische Anforderungen zu beachten.</a:t>
            </a:r>
          </a:p>
          <a:p>
            <a:endParaRPr lang="de-DE" dirty="0"/>
          </a:p>
          <a:p>
            <a:r>
              <a:rPr lang="de-DE" dirty="0"/>
              <a:t>Maßnahmen gegen Betonentmischungen in A1-Änderung zur ZTV-W LB 215 und BAW-Merkblatt Entmischungssensibilität von Beton (MESB) gelten analog für ZTV-W LB 219.</a:t>
            </a:r>
          </a:p>
        </p:txBody>
      </p:sp>
      <p:sp>
        <p:nvSpPr>
          <p:cNvPr id="4" name="Foliennummernplatzhalter 3"/>
          <p:cNvSpPr>
            <a:spLocks noGrp="1"/>
          </p:cNvSpPr>
          <p:nvPr>
            <p:ph type="sldNum" sz="quarter" idx="10"/>
          </p:nvPr>
        </p:nvSpPr>
        <p:spPr/>
        <p:txBody>
          <a:bodyPr/>
          <a:lstStyle/>
          <a:p>
            <a:fld id="{77BC84B1-CF98-433A-9C63-1814ADC8D965}" type="slidenum">
              <a:rPr lang="de-DE" smtClean="0"/>
              <a:t>27</a:t>
            </a:fld>
            <a:endParaRPr lang="de-DE" dirty="0"/>
          </a:p>
        </p:txBody>
      </p:sp>
    </p:spTree>
    <p:extLst>
      <p:ext uri="{BB962C8B-B14F-4D97-AF65-F5344CB8AC3E}">
        <p14:creationId xmlns:p14="http://schemas.microsoft.com/office/powerpoint/2010/main" val="9240741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links: Verschließbare Öffnung in der Vorsatzschalenschalung zum Einsehen, Betoneinfüllen und Verdichten bei hohen Betonierhöhen (Zur Kontrolle des Einbaus, Reduzierung von Fallhöhen und damit entmischungsfreien Einbau des Betons</a:t>
            </a:r>
          </a:p>
          <a:p>
            <a:endParaRPr lang="de-DE" dirty="0"/>
          </a:p>
          <a:p>
            <a:r>
              <a:rPr lang="de-DE" dirty="0"/>
              <a:t>Bild Mitte: Betonage einer Vorsatzschale mit eingehangenen, flexiblen Schüttschläuchen und Halogenstrahler für die Ausleuchtung der Schalung (Bewehrung wird beim Einbau weniger beansprucht und Einsehbarkeit des Einbau- und Verdichtungsprozesses)</a:t>
            </a:r>
          </a:p>
          <a:p>
            <a:endParaRPr lang="de-DE" dirty="0"/>
          </a:p>
          <a:p>
            <a:r>
              <a:rPr lang="de-DE" dirty="0"/>
              <a:t>Bild rechts: Betonage einer hohen Schale mit vorher eingehangenen Innenrüttlern, Innenrüttler sind mit Tiefenmarkierungen versehen.(Schonung der Einbaumannschaft, Kontrolle der Höhe der Betonierlagen)</a:t>
            </a:r>
          </a:p>
          <a:p>
            <a:pPr marL="228600" indent="-228600">
              <a:buAutoNum type="arabicPeriod"/>
            </a:pPr>
            <a:endParaRPr lang="de-DE" dirty="0"/>
          </a:p>
          <a:p>
            <a:endParaRPr lang="de-DE" dirty="0"/>
          </a:p>
        </p:txBody>
      </p:sp>
      <p:sp>
        <p:nvSpPr>
          <p:cNvPr id="4" name="Foliennummernplatzhalter 3"/>
          <p:cNvSpPr>
            <a:spLocks noGrp="1"/>
          </p:cNvSpPr>
          <p:nvPr>
            <p:ph type="sldNum" sz="quarter" idx="10"/>
          </p:nvPr>
        </p:nvSpPr>
        <p:spPr/>
        <p:txBody>
          <a:bodyPr/>
          <a:lstStyle/>
          <a:p>
            <a:fld id="{77BC84B1-CF98-433A-9C63-1814ADC8D965}" type="slidenum">
              <a:rPr lang="de-DE" smtClean="0"/>
              <a:t>28</a:t>
            </a:fld>
            <a:endParaRPr lang="de-DE" dirty="0"/>
          </a:p>
        </p:txBody>
      </p:sp>
    </p:spTree>
    <p:extLst>
      <p:ext uri="{BB962C8B-B14F-4D97-AF65-F5344CB8AC3E}">
        <p14:creationId xmlns:p14="http://schemas.microsoft.com/office/powerpoint/2010/main" val="25788476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Nachbehandlungsmittel in Innenräumen wegen Schimmelbildung nicht zugelassen, Alternative ist das Abhängen bzw. luftdichte Verschließen der Räume für den Nachbehandlungszeitraum</a:t>
            </a:r>
          </a:p>
          <a:p>
            <a:pPr marL="171450" indent="-171450">
              <a:buFont typeface="Arial" panose="020B0604020202020204" pitchFamily="34" charset="0"/>
              <a:buChar char="•"/>
            </a:pPr>
            <a:r>
              <a:rPr lang="de-DE" dirty="0"/>
              <a:t>Für das Aufwalzen des NBM ist für eine ausreichende Zugänglichkeit zu sorgen (ansonsten passiert das auf dem Bild)</a:t>
            </a:r>
          </a:p>
          <a:p>
            <a:pPr marL="171450" indent="-171450">
              <a:buFont typeface="Arial" panose="020B0604020202020204" pitchFamily="34" charset="0"/>
              <a:buChar char="•"/>
            </a:pPr>
            <a:r>
              <a:rPr lang="de-DE" dirty="0"/>
              <a:t>Aufspritzen ist auf vertikalen Flächen nicht zulässig, da nicht ausreichend genau und kontrollierbar</a:t>
            </a:r>
          </a:p>
        </p:txBody>
      </p:sp>
      <p:sp>
        <p:nvSpPr>
          <p:cNvPr id="4" name="Foliennummernplatzhalter 3"/>
          <p:cNvSpPr>
            <a:spLocks noGrp="1"/>
          </p:cNvSpPr>
          <p:nvPr>
            <p:ph type="sldNum" sz="quarter" idx="10"/>
          </p:nvPr>
        </p:nvSpPr>
        <p:spPr/>
        <p:txBody>
          <a:bodyPr/>
          <a:lstStyle/>
          <a:p>
            <a:fld id="{77BC84B1-CF98-433A-9C63-1814ADC8D965}" type="slidenum">
              <a:rPr lang="de-DE" smtClean="0"/>
              <a:t>29</a:t>
            </a:fld>
            <a:endParaRPr lang="de-DE" dirty="0"/>
          </a:p>
        </p:txBody>
      </p:sp>
    </p:spTree>
    <p:extLst>
      <p:ext uri="{BB962C8B-B14F-4D97-AF65-F5344CB8AC3E}">
        <p14:creationId xmlns:p14="http://schemas.microsoft.com/office/powerpoint/2010/main" val="295056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7BC84B1-CF98-433A-9C63-1814ADC8D965}" type="slidenum">
              <a:rPr lang="de-DE" smtClean="0"/>
              <a:t>3</a:t>
            </a:fld>
            <a:endParaRPr lang="de-DE" dirty="0"/>
          </a:p>
        </p:txBody>
      </p:sp>
    </p:spTree>
    <p:extLst>
      <p:ext uri="{BB962C8B-B14F-4D97-AF65-F5344CB8AC3E}">
        <p14:creationId xmlns:p14="http://schemas.microsoft.com/office/powerpoint/2010/main" val="22138088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Eignungsprüfung liegt meist auf dem zeitkritischen Weg einer Baumaßnahme.</a:t>
            </a:r>
          </a:p>
        </p:txBody>
      </p:sp>
      <p:sp>
        <p:nvSpPr>
          <p:cNvPr id="4" name="Foliennummernplatzhalter 3"/>
          <p:cNvSpPr>
            <a:spLocks noGrp="1"/>
          </p:cNvSpPr>
          <p:nvPr>
            <p:ph type="sldNum" sz="quarter" idx="10"/>
          </p:nvPr>
        </p:nvSpPr>
        <p:spPr/>
        <p:txBody>
          <a:bodyPr/>
          <a:lstStyle/>
          <a:p>
            <a:fld id="{77BC84B1-CF98-433A-9C63-1814ADC8D965}" type="slidenum">
              <a:rPr lang="de-DE" smtClean="0"/>
              <a:t>30</a:t>
            </a:fld>
            <a:endParaRPr lang="de-DE" dirty="0"/>
          </a:p>
        </p:txBody>
      </p:sp>
    </p:spTree>
    <p:extLst>
      <p:ext uri="{BB962C8B-B14F-4D97-AF65-F5344CB8AC3E}">
        <p14:creationId xmlns:p14="http://schemas.microsoft.com/office/powerpoint/2010/main" val="26496036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7BC84B1-CF98-433A-9C63-1814ADC8D965}" type="slidenum">
              <a:rPr lang="de-DE" smtClean="0"/>
              <a:t>31</a:t>
            </a:fld>
            <a:endParaRPr lang="de-DE" dirty="0"/>
          </a:p>
        </p:txBody>
      </p:sp>
    </p:spTree>
    <p:extLst>
      <p:ext uri="{BB962C8B-B14F-4D97-AF65-F5344CB8AC3E}">
        <p14:creationId xmlns:p14="http://schemas.microsoft.com/office/powerpoint/2010/main" val="34908281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Gegenüberstellung zeigt die Einsatzbereiche für Betonersatz mit Adhäsionsverbund</a:t>
            </a:r>
          </a:p>
          <a:p>
            <a:pPr marL="171450" indent="-171450">
              <a:buFont typeface="Arial" panose="020B0604020202020204" pitchFamily="34" charset="0"/>
              <a:buChar char="•"/>
            </a:pPr>
            <a:r>
              <a:rPr lang="de-DE" dirty="0"/>
              <a:t>Bei lokalen Fehlstellen darf die zulässige Schichtdicke etwas überschritten werden (Angaben zur Ausführung sind unbedingt zu beachten).</a:t>
            </a:r>
          </a:p>
          <a:p>
            <a:pPr marL="171450" indent="-171450">
              <a:buFont typeface="Arial" panose="020B0604020202020204" pitchFamily="34" charset="0"/>
              <a:buChar char="•"/>
            </a:pPr>
            <a:r>
              <a:rPr lang="de-DE" dirty="0"/>
              <a:t>Der Betonabtrag ist auf die geplanten und zulässigen Schichtdicken des Betonersatzsystems abzustimmen. Insbesondere bei Stampfbeton mit stark schwankenden Festigkeiten kommt es schnell zu ungewolltem Mehrabtrag, der mit den Betonersatzsystemen nicht mehr reprofiliert werden kann.</a:t>
            </a:r>
          </a:p>
        </p:txBody>
      </p:sp>
      <p:sp>
        <p:nvSpPr>
          <p:cNvPr id="4" name="Foliennummernplatzhalter 3"/>
          <p:cNvSpPr>
            <a:spLocks noGrp="1"/>
          </p:cNvSpPr>
          <p:nvPr>
            <p:ph type="sldNum" sz="quarter" idx="10"/>
          </p:nvPr>
        </p:nvSpPr>
        <p:spPr/>
        <p:txBody>
          <a:bodyPr/>
          <a:lstStyle/>
          <a:p>
            <a:fld id="{77BC84B1-CF98-433A-9C63-1814ADC8D965}" type="slidenum">
              <a:rPr lang="de-DE" smtClean="0"/>
              <a:t>32</a:t>
            </a:fld>
            <a:endParaRPr lang="de-DE" dirty="0"/>
          </a:p>
        </p:txBody>
      </p:sp>
    </p:spTree>
    <p:extLst>
      <p:ext uri="{BB962C8B-B14F-4D97-AF65-F5344CB8AC3E}">
        <p14:creationId xmlns:p14="http://schemas.microsoft.com/office/powerpoint/2010/main" val="2751375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BAW-Empfehlung ist nicht bindend, sie stellt lediglich ein Hilfsmittel dar. Die Verwendung stellt sicher, dass alle projektspezifischen Anforderungen eingehalten werden. Bei Abweichungen von der Empfehlung ist der Nachweis i.d.R. im Rahmen einer ZIE zu führen.</a:t>
            </a:r>
          </a:p>
          <a:p>
            <a:endParaRPr lang="de-DE" dirty="0"/>
          </a:p>
          <a:p>
            <a:r>
              <a:rPr lang="de-DE" dirty="0"/>
              <a:t>Der Projektspezifische Nachweis  weist die Verwendbarkeit des Produktes bei der am Bauwerk vorhandenen Einwirkungssituation nach. Der Prüfumfang ist mit der der ehemaligen Grundprüfung von Betonersatz vergleichbar.</a:t>
            </a:r>
          </a:p>
          <a:p>
            <a:endParaRPr lang="de-DE" dirty="0"/>
          </a:p>
          <a:p>
            <a:r>
              <a:rPr lang="de-DE" dirty="0"/>
              <a:t>Der Projektspezifische Nachweis für die Übereinstimmung besteht aus Prüfungen, die die Übereinstimmung des verwendeten Produktes mit dem im Projektspezifischen Nachweis geprüften Materials nachweisen sollen.</a:t>
            </a:r>
          </a:p>
          <a:p>
            <a:endParaRPr lang="de-DE" dirty="0"/>
          </a:p>
          <a:p>
            <a:r>
              <a:rPr lang="de-DE" dirty="0"/>
              <a:t>Projektspezifische Angaben zur Ausführungen sind Arbeitsanweisungen zur ordnungsgemäßen Verarbeitung.</a:t>
            </a:r>
          </a:p>
          <a:p>
            <a:endParaRPr lang="de-DE" dirty="0"/>
          </a:p>
          <a:p>
            <a:r>
              <a:rPr lang="de-DE" dirty="0"/>
              <a:t>Der projektspezifische Nachweis ist sehr zeitintensiv. Die genannte Prüffähige Bescheinigung verkürzt den Nachweis der Verwendbarkeit. </a:t>
            </a:r>
          </a:p>
          <a:p>
            <a:endParaRPr lang="de-DE" dirty="0"/>
          </a:p>
          <a:p>
            <a:r>
              <a:rPr lang="de-DE" dirty="0"/>
              <a:t>Es gibt keine neuen Listen mehr seitens der BAW!!! Die alten Listen wurden zwischenzeitlich gelöscht. </a:t>
            </a:r>
          </a:p>
          <a:p>
            <a:r>
              <a:rPr lang="de-DE" dirty="0"/>
              <a:t>Die BAW hat keinen Einfluss auf Listungen anderer Anbieter für Prüffähige Bescheinigungen (z.B. DIBT)</a:t>
            </a:r>
          </a:p>
        </p:txBody>
      </p:sp>
      <p:sp>
        <p:nvSpPr>
          <p:cNvPr id="4" name="Foliennummernplatzhalter 3"/>
          <p:cNvSpPr>
            <a:spLocks noGrp="1"/>
          </p:cNvSpPr>
          <p:nvPr>
            <p:ph type="sldNum" sz="quarter" idx="10"/>
          </p:nvPr>
        </p:nvSpPr>
        <p:spPr/>
        <p:txBody>
          <a:bodyPr/>
          <a:lstStyle/>
          <a:p>
            <a:fld id="{77BC84B1-CF98-433A-9C63-1814ADC8D965}" type="slidenum">
              <a:rPr lang="de-DE" smtClean="0"/>
              <a:t>33</a:t>
            </a:fld>
            <a:endParaRPr lang="de-DE" dirty="0"/>
          </a:p>
        </p:txBody>
      </p:sp>
    </p:spTree>
    <p:extLst>
      <p:ext uri="{BB962C8B-B14F-4D97-AF65-F5344CB8AC3E}">
        <p14:creationId xmlns:p14="http://schemas.microsoft.com/office/powerpoint/2010/main" val="42593943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 der Prüffähigen Bescheinigung wurde der projektspezifische Nachweis der Verwendbarkeit vorweggenommen.</a:t>
            </a:r>
          </a:p>
        </p:txBody>
      </p:sp>
      <p:sp>
        <p:nvSpPr>
          <p:cNvPr id="4" name="Foliennummernplatzhalter 3"/>
          <p:cNvSpPr>
            <a:spLocks noGrp="1"/>
          </p:cNvSpPr>
          <p:nvPr>
            <p:ph type="sldNum" sz="quarter" idx="10"/>
          </p:nvPr>
        </p:nvSpPr>
        <p:spPr/>
        <p:txBody>
          <a:bodyPr/>
          <a:lstStyle/>
          <a:p>
            <a:fld id="{77BC84B1-CF98-433A-9C63-1814ADC8D965}" type="slidenum">
              <a:rPr lang="de-DE" smtClean="0"/>
              <a:t>34</a:t>
            </a:fld>
            <a:endParaRPr lang="de-DE" dirty="0"/>
          </a:p>
        </p:txBody>
      </p:sp>
    </p:spTree>
    <p:extLst>
      <p:ext uri="{BB962C8B-B14F-4D97-AF65-F5344CB8AC3E}">
        <p14:creationId xmlns:p14="http://schemas.microsoft.com/office/powerpoint/2010/main" val="41653306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Auszüge aus der BAWEmpfehlung für Spritzmörtel unbekannter Zusammensetzung</a:t>
            </a:r>
          </a:p>
          <a:p>
            <a:endParaRPr lang="de-DE" dirty="0"/>
          </a:p>
          <a:p>
            <a:r>
              <a:rPr lang="de-DE" dirty="0"/>
              <a:t>Es gibt Anforderungen in Abhängigkeit von:</a:t>
            </a:r>
          </a:p>
          <a:p>
            <a:pPr marL="171450" indent="-171450">
              <a:buFont typeface="Arial" panose="020B0604020202020204" pitchFamily="34" charset="0"/>
              <a:buChar char="•"/>
            </a:pPr>
            <a:r>
              <a:rPr lang="de-DE" dirty="0"/>
              <a:t>Expositionsklassen</a:t>
            </a:r>
          </a:p>
          <a:p>
            <a:pPr marL="171450" indent="-171450">
              <a:buFont typeface="Arial" panose="020B0604020202020204" pitchFamily="34" charset="0"/>
              <a:buChar char="•"/>
            </a:pPr>
            <a:r>
              <a:rPr lang="de-DE" dirty="0"/>
              <a:t>Altbetonklassen</a:t>
            </a:r>
          </a:p>
          <a:p>
            <a:pPr marL="171450" indent="-171450">
              <a:buFont typeface="Arial" panose="020B0604020202020204" pitchFamily="34" charset="0"/>
              <a:buChar char="•"/>
            </a:pPr>
            <a:r>
              <a:rPr lang="de-DE" dirty="0"/>
              <a:t>XALL ist eine Grundanforderung</a:t>
            </a:r>
          </a:p>
        </p:txBody>
      </p:sp>
      <p:sp>
        <p:nvSpPr>
          <p:cNvPr id="4" name="Foliennummernplatzhalter 3"/>
          <p:cNvSpPr>
            <a:spLocks noGrp="1"/>
          </p:cNvSpPr>
          <p:nvPr>
            <p:ph type="sldNum" sz="quarter" idx="10"/>
          </p:nvPr>
        </p:nvSpPr>
        <p:spPr/>
        <p:txBody>
          <a:bodyPr/>
          <a:lstStyle/>
          <a:p>
            <a:fld id="{77BC84B1-CF98-433A-9C63-1814ADC8D965}" type="slidenum">
              <a:rPr lang="de-DE" smtClean="0"/>
              <a:t>35</a:t>
            </a:fld>
            <a:endParaRPr lang="de-DE" dirty="0"/>
          </a:p>
        </p:txBody>
      </p:sp>
    </p:spTree>
    <p:extLst>
      <p:ext uri="{BB962C8B-B14F-4D97-AF65-F5344CB8AC3E}">
        <p14:creationId xmlns:p14="http://schemas.microsoft.com/office/powerpoint/2010/main" val="17221117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7BC84B1-CF98-433A-9C63-1814ADC8D965}" type="slidenum">
              <a:rPr lang="de-DE" smtClean="0"/>
              <a:t>36</a:t>
            </a:fld>
            <a:endParaRPr lang="de-DE" dirty="0"/>
          </a:p>
        </p:txBody>
      </p:sp>
    </p:spTree>
    <p:extLst>
      <p:ext uri="{BB962C8B-B14F-4D97-AF65-F5344CB8AC3E}">
        <p14:creationId xmlns:p14="http://schemas.microsoft.com/office/powerpoint/2010/main" val="11215454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Gegenüberstellung soll die Unterschiede der beiden Injektionsverfahren aufzeigen.</a:t>
            </a:r>
          </a:p>
          <a:p>
            <a:endParaRPr lang="de-DE" dirty="0"/>
          </a:p>
          <a:p>
            <a:r>
              <a:rPr lang="de-DE" dirty="0"/>
              <a:t>Bei Injektion massiger Bauteile wird empfohlen, einen für dieses Gebiet erfahrenen Sachkundigen einzuschalten.</a:t>
            </a:r>
          </a:p>
          <a:p>
            <a:endParaRPr lang="de-DE" dirty="0"/>
          </a:p>
          <a:p>
            <a:r>
              <a:rPr lang="de-DE" dirty="0"/>
              <a:t>Der Stoffplan für Injektionen massiger Bauteile  ist für SKP-Lehrgang zu viel und wird nicht weiter behandelt.</a:t>
            </a:r>
          </a:p>
        </p:txBody>
      </p:sp>
      <p:sp>
        <p:nvSpPr>
          <p:cNvPr id="4" name="Foliennummernplatzhalter 3"/>
          <p:cNvSpPr>
            <a:spLocks noGrp="1"/>
          </p:cNvSpPr>
          <p:nvPr>
            <p:ph type="sldNum" sz="quarter" idx="10"/>
          </p:nvPr>
        </p:nvSpPr>
        <p:spPr/>
        <p:txBody>
          <a:bodyPr/>
          <a:lstStyle/>
          <a:p>
            <a:fld id="{77BC84B1-CF98-433A-9C63-1814ADC8D965}" type="slidenum">
              <a:rPr lang="de-DE" smtClean="0"/>
              <a:t>37</a:t>
            </a:fld>
            <a:endParaRPr lang="de-DE" dirty="0"/>
          </a:p>
        </p:txBody>
      </p:sp>
    </p:spTree>
    <p:extLst>
      <p:ext uri="{BB962C8B-B14F-4D97-AF65-F5344CB8AC3E}">
        <p14:creationId xmlns:p14="http://schemas.microsoft.com/office/powerpoint/2010/main" val="10050833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Der SKP muss vorweg das Injektionsziel und den Injektionsbereich definieren. Danach muss er das Injektionsraster und die Injektionsrandbedingungen festlegen.  Wegen der großen </a:t>
            </a:r>
            <a:r>
              <a:rPr lang="de-DE" dirty="0" err="1"/>
              <a:t>Bauteilkubaturen</a:t>
            </a:r>
            <a:r>
              <a:rPr lang="de-DE" dirty="0"/>
              <a:t> können die Systemskizzen aus den einschlägigen Regelwerken oft nicht verwendet werden.</a:t>
            </a:r>
          </a:p>
          <a:p>
            <a:pPr marL="171450" indent="-171450">
              <a:buFont typeface="Arial" panose="020B0604020202020204" pitchFamily="34" charset="0"/>
              <a:buChar char="•"/>
            </a:pPr>
            <a:r>
              <a:rPr lang="de-DE" dirty="0"/>
              <a:t>ZS und ZL sind wegen der Möglichkeit zur Selbstheilung zu bevorzugen</a:t>
            </a:r>
          </a:p>
          <a:p>
            <a:pPr marL="171450" indent="-171450">
              <a:buFont typeface="Arial" panose="020B0604020202020204" pitchFamily="34" charset="0"/>
              <a:buChar char="•"/>
            </a:pPr>
            <a:r>
              <a:rPr lang="de-DE" dirty="0"/>
              <a:t>Günstigen Verpresszeitpunkt (unterer, zulässiger Temperaturverarbeitungsbereich, weil Risse maximal geöffnet sind, z.B. Frühling oder Spätherbst) wählen</a:t>
            </a:r>
          </a:p>
          <a:p>
            <a:pPr marL="171450" indent="-171450">
              <a:buFont typeface="Arial" panose="020B0604020202020204" pitchFamily="34" charset="0"/>
              <a:buChar char="•"/>
            </a:pPr>
            <a:r>
              <a:rPr lang="de-DE" dirty="0"/>
              <a:t>Die temperaturabhängige Viskosität einzelner Komponenten muss beachtet werden, ggfs. müssen Ausgangskomponenten für die Verarbeitung angewärmt werden.</a:t>
            </a:r>
          </a:p>
          <a:p>
            <a:pPr marL="171450" indent="-171450">
              <a:buFont typeface="Arial" panose="020B0604020202020204" pitchFamily="34" charset="0"/>
              <a:buChar char="•"/>
            </a:pPr>
            <a:r>
              <a:rPr lang="de-DE" dirty="0"/>
              <a:t>Über Umläufigkeiten kann Injektionsgut in Bereiche laufen, die eigentlich nicht injiziert werden sollen (z.B. Dehnfugen oder Kanäle). Dies ist bei massigen Bauteilen schwer zu überwachen.</a:t>
            </a:r>
          </a:p>
          <a:p>
            <a:endParaRPr lang="de-DE" dirty="0"/>
          </a:p>
          <a:p>
            <a:pPr marL="171450" indent="-171450">
              <a:buFont typeface="Arial" panose="020B0604020202020204" pitchFamily="34" charset="0"/>
              <a:buChar char="•"/>
            </a:pPr>
            <a:r>
              <a:rPr lang="de-DE" dirty="0"/>
              <a:t>Fugeninstandsetzung im massiven Verkehrswasserbau ist ein eigenes Thema, an dem gerade geforscht wird und ist nicht Inhalt dieser Folien</a:t>
            </a:r>
          </a:p>
        </p:txBody>
      </p:sp>
      <p:sp>
        <p:nvSpPr>
          <p:cNvPr id="4" name="Foliennummernplatzhalter 3"/>
          <p:cNvSpPr>
            <a:spLocks noGrp="1"/>
          </p:cNvSpPr>
          <p:nvPr>
            <p:ph type="sldNum" sz="quarter" idx="10"/>
          </p:nvPr>
        </p:nvSpPr>
        <p:spPr/>
        <p:txBody>
          <a:bodyPr/>
          <a:lstStyle/>
          <a:p>
            <a:fld id="{77BC84B1-CF98-433A-9C63-1814ADC8D965}" type="slidenum">
              <a:rPr lang="de-DE" smtClean="0"/>
              <a:t>38</a:t>
            </a:fld>
            <a:endParaRPr lang="de-DE" dirty="0"/>
          </a:p>
        </p:txBody>
      </p:sp>
    </p:spTree>
    <p:extLst>
      <p:ext uri="{BB962C8B-B14F-4D97-AF65-F5344CB8AC3E}">
        <p14:creationId xmlns:p14="http://schemas.microsoft.com/office/powerpoint/2010/main" val="33273518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7BC84B1-CF98-433A-9C63-1814ADC8D965}" type="slidenum">
              <a:rPr lang="de-DE" smtClean="0"/>
              <a:t>39</a:t>
            </a:fld>
            <a:endParaRPr lang="de-DE" dirty="0"/>
          </a:p>
        </p:txBody>
      </p:sp>
    </p:spTree>
    <p:extLst>
      <p:ext uri="{BB962C8B-B14F-4D97-AF65-F5344CB8AC3E}">
        <p14:creationId xmlns:p14="http://schemas.microsoft.com/office/powerpoint/2010/main" val="1657637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Rahmen der Ausbildung zum sachkundiger Planer für die Betoninstandsetzung soll hinsichtlich der Qualifikation keine Unterscheidung in Hochbau und Infrastrukturbauwerke vorgenommen werden. </a:t>
            </a:r>
          </a:p>
          <a:p>
            <a:r>
              <a:rPr lang="de-DE" dirty="0"/>
              <a:t>Die folgenden Folien sollen den angehenden sachkundigen Planern dafür die Besonderheiten der Instandsetzung im Verkehrswasserbau aufzeigen. Sie setzen die Grundlagen nach </a:t>
            </a:r>
            <a:r>
              <a:rPr lang="de-DE" dirty="0" err="1"/>
              <a:t>DAfStB-RiLi</a:t>
            </a:r>
            <a:r>
              <a:rPr lang="de-DE" dirty="0"/>
              <a:t> und TR voraus. </a:t>
            </a:r>
          </a:p>
          <a:p>
            <a:endParaRPr lang="de-DE" dirty="0"/>
          </a:p>
          <a:p>
            <a:r>
              <a:rPr lang="de-DE" dirty="0"/>
              <a:t>Neuste Entwicklungen können unter den genannten Links verfolgt werden. Insbesondere gibt das TR-W unter izw.baw.de einen guten Überblick über die aktuelle Regelwerkssituation. </a:t>
            </a:r>
          </a:p>
          <a:p>
            <a:endParaRPr lang="de-DE" dirty="0"/>
          </a:p>
          <a:p>
            <a:r>
              <a:rPr lang="de-DE" dirty="0"/>
              <a:t>Im Betonkalender 2015, Abschnitt IV „Erhaltung und Instand­setzung von massiven </a:t>
            </a:r>
          </a:p>
          <a:p>
            <a:r>
              <a:rPr lang="de-DE" dirty="0"/>
              <a:t>Verkehrswasserbauwerken“ werden Verkehrswasserbauwerke intensiv beschrieben. </a:t>
            </a:r>
            <a:r>
              <a:rPr lang="de-DE" u="sng" dirty="0"/>
              <a:t>Hinweis:</a:t>
            </a:r>
            <a:r>
              <a:rPr lang="de-DE" dirty="0"/>
              <a:t> „Tabelle 3. Fraktilenfaktor k</a:t>
            </a:r>
            <a:r>
              <a:rPr lang="de-DE" baseline="-25000" dirty="0"/>
              <a:t>n</a:t>
            </a:r>
            <a:r>
              <a:rPr lang="de-DE" dirty="0"/>
              <a:t> in Abhängigkeit von der Probekörperanzahl “ enthält alte, nicht mehr gültige Werte. Hier bitte die Werte aus dem TbW entnehmen.</a:t>
            </a:r>
          </a:p>
        </p:txBody>
      </p:sp>
      <p:sp>
        <p:nvSpPr>
          <p:cNvPr id="4" name="Foliennummernplatzhalter 3"/>
          <p:cNvSpPr>
            <a:spLocks noGrp="1"/>
          </p:cNvSpPr>
          <p:nvPr>
            <p:ph type="sldNum" sz="quarter" idx="10"/>
          </p:nvPr>
        </p:nvSpPr>
        <p:spPr/>
        <p:txBody>
          <a:bodyPr/>
          <a:lstStyle/>
          <a:p>
            <a:fld id="{77BC84B1-CF98-433A-9C63-1814ADC8D965}" type="slidenum">
              <a:rPr lang="de-DE" smtClean="0"/>
              <a:t>4</a:t>
            </a:fld>
            <a:endParaRPr lang="de-DE" dirty="0"/>
          </a:p>
        </p:txBody>
      </p:sp>
    </p:spTree>
    <p:extLst>
      <p:ext uri="{BB962C8B-B14F-4D97-AF65-F5344CB8AC3E}">
        <p14:creationId xmlns:p14="http://schemas.microsoft.com/office/powerpoint/2010/main" val="31630423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Dauerhaftigkeit von OS im Wasserbau beträgt unter guten Voraussetzungen bis zu  20 Jahre, die von Betonersatz 60-80 Jahre, ggfs. sind bei der Erarbeitung des Instandsetzungskonzeptes Wirtschaftlichkeitsbetrachtung durchzuführen unter Berücksichtigung von Material-, Arbeits-  und Baustelleneinrichtungskosten.</a:t>
            </a:r>
          </a:p>
          <a:p>
            <a:pPr marL="171450" indent="-171450">
              <a:buFont typeface="Arial" panose="020B0604020202020204" pitchFamily="34" charset="0"/>
              <a:buChar char="•"/>
            </a:pPr>
            <a:endParaRPr lang="de-DE" dirty="0"/>
          </a:p>
          <a:p>
            <a:r>
              <a:rPr lang="de-DE" dirty="0"/>
              <a:t>Andere OS können im Rahmen der ZTV-Ing ausgeschrieben werden.</a:t>
            </a:r>
          </a:p>
          <a:p>
            <a:endParaRPr lang="de-DE" dirty="0"/>
          </a:p>
          <a:p>
            <a:r>
              <a:rPr lang="de-DE" dirty="0"/>
              <a:t>Für OS5 mit geringer Rissüberbrückungsfähigkeit gilt wie bei dehnfähigen Rissfüllstoffen, dass die relative zulässige Dehnung nicht überschritten werden darf.  </a:t>
            </a:r>
          </a:p>
        </p:txBody>
      </p:sp>
      <p:sp>
        <p:nvSpPr>
          <p:cNvPr id="4" name="Foliennummernplatzhalter 3"/>
          <p:cNvSpPr>
            <a:spLocks noGrp="1"/>
          </p:cNvSpPr>
          <p:nvPr>
            <p:ph type="sldNum" sz="quarter" idx="10"/>
          </p:nvPr>
        </p:nvSpPr>
        <p:spPr/>
        <p:txBody>
          <a:bodyPr/>
          <a:lstStyle/>
          <a:p>
            <a:fld id="{77BC84B1-CF98-433A-9C63-1814ADC8D965}" type="slidenum">
              <a:rPr lang="de-DE" smtClean="0"/>
              <a:t>40</a:t>
            </a:fld>
            <a:endParaRPr lang="de-DE" dirty="0"/>
          </a:p>
        </p:txBody>
      </p:sp>
    </p:spTree>
    <p:extLst>
      <p:ext uri="{BB962C8B-B14F-4D97-AF65-F5344CB8AC3E}">
        <p14:creationId xmlns:p14="http://schemas.microsoft.com/office/powerpoint/2010/main" val="2056986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7BC84B1-CF98-433A-9C63-1814ADC8D965}" type="slidenum">
              <a:rPr lang="de-DE" smtClean="0"/>
              <a:t>41</a:t>
            </a:fld>
            <a:endParaRPr lang="de-DE"/>
          </a:p>
        </p:txBody>
      </p:sp>
    </p:spTree>
    <p:extLst>
      <p:ext uri="{BB962C8B-B14F-4D97-AF65-F5344CB8AC3E}">
        <p14:creationId xmlns:p14="http://schemas.microsoft.com/office/powerpoint/2010/main" val="662025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7BC84B1-CF98-433A-9C63-1814ADC8D965}" type="slidenum">
              <a:rPr lang="de-DE" smtClean="0"/>
              <a:t>5</a:t>
            </a:fld>
            <a:endParaRPr lang="de-DE" dirty="0"/>
          </a:p>
        </p:txBody>
      </p:sp>
    </p:spTree>
    <p:extLst>
      <p:ext uri="{BB962C8B-B14F-4D97-AF65-F5344CB8AC3E}">
        <p14:creationId xmlns:p14="http://schemas.microsoft.com/office/powerpoint/2010/main" val="1447409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Für Beton und Spritzbeton mit Schichtdicken d&gt;9 cm gelten die zugehörigen Normen.</a:t>
            </a:r>
          </a:p>
          <a:p>
            <a:endParaRPr lang="de-DE" dirty="0"/>
          </a:p>
          <a:p>
            <a:r>
              <a:rPr lang="de-DE" dirty="0"/>
              <a:t>Ursprüngliches Vorschriften-Konzept:</a:t>
            </a:r>
          </a:p>
          <a:p>
            <a:pPr marL="171450" indent="-171450">
              <a:buFont typeface="Arial" panose="020B0604020202020204" pitchFamily="34" charset="0"/>
              <a:buChar char="•"/>
            </a:pPr>
            <a:r>
              <a:rPr lang="de-DE" dirty="0"/>
              <a:t>DIN EN 1504 Teile 2-7 und DAfStb-RL sind direkt nicht miteinander kombinierbar, weil DIN EN 1504 Teile 2-7 bauproduktspezifisch und die </a:t>
            </a:r>
            <a:r>
              <a:rPr lang="de-DE" dirty="0" err="1"/>
              <a:t>DAfStB-RiLi</a:t>
            </a:r>
            <a:r>
              <a:rPr lang="de-DE" dirty="0"/>
              <a:t> projektspezifisch und bauwerksbezogen konzipiert sind.</a:t>
            </a:r>
          </a:p>
          <a:p>
            <a:pPr marL="171450" indent="-171450">
              <a:buFont typeface="Arial" panose="020B0604020202020204" pitchFamily="34" charset="0"/>
              <a:buChar char="•"/>
            </a:pPr>
            <a:r>
              <a:rPr lang="de-DE" dirty="0"/>
              <a:t>Die ZTV-W LB 219 sollte Inhalte der RL nur wasserbauspezifisch ergänzen und die Regelungen der Grundlagen der RL überlassen.</a:t>
            </a:r>
          </a:p>
          <a:p>
            <a:endParaRPr lang="de-DE" dirty="0"/>
          </a:p>
        </p:txBody>
      </p:sp>
      <p:sp>
        <p:nvSpPr>
          <p:cNvPr id="4" name="Foliennummernplatzhalter 3"/>
          <p:cNvSpPr>
            <a:spLocks noGrp="1"/>
          </p:cNvSpPr>
          <p:nvPr>
            <p:ph type="sldNum" sz="quarter" idx="10"/>
          </p:nvPr>
        </p:nvSpPr>
        <p:spPr/>
        <p:txBody>
          <a:bodyPr/>
          <a:lstStyle/>
          <a:p>
            <a:fld id="{77BC84B1-CF98-433A-9C63-1814ADC8D965}" type="slidenum">
              <a:rPr lang="de-DE" smtClean="0"/>
              <a:t>6</a:t>
            </a:fld>
            <a:endParaRPr lang="de-DE" dirty="0"/>
          </a:p>
        </p:txBody>
      </p:sp>
    </p:spTree>
    <p:extLst>
      <p:ext uri="{BB962C8B-B14F-4D97-AF65-F5344CB8AC3E}">
        <p14:creationId xmlns:p14="http://schemas.microsoft.com/office/powerpoint/2010/main" val="2255388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Für den Zeitraum bis zur Einführung der DAfStb-RL/TR Instandhaltung wurde als Arbeitshilfe die BAWEmpfehlungen (bzw. die Hinweise zur ZTV-ING) erarbeitet.</a:t>
            </a:r>
          </a:p>
          <a:p>
            <a:endParaRPr lang="de-DE" dirty="0"/>
          </a:p>
          <a:p>
            <a:r>
              <a:rPr lang="de-DE" dirty="0"/>
              <a:t>Es erfolgt keine Ausschreibung von Produkten, sondern projektspezifisch anhand der Einwirkungen am Bauwerk.</a:t>
            </a:r>
          </a:p>
          <a:p>
            <a:endParaRPr lang="de-DE" dirty="0"/>
          </a:p>
          <a:p>
            <a:r>
              <a:rPr lang="de-DE" dirty="0"/>
              <a:t>Die BAWEmpfehlung soll eine Arbeitshilfe sein. Bei Abweichungen von der BAWEmpfehlung kann je nach Sachverhalt (z.B. Standsicherheit) eine ZiE notwendig werden.</a:t>
            </a:r>
          </a:p>
          <a:p>
            <a:endParaRPr lang="de-DE" dirty="0"/>
          </a:p>
          <a:p>
            <a:r>
              <a:rPr lang="de-DE" dirty="0"/>
              <a:t>Nach Einführung und Etablierung der TR Instandhaltung soll die </a:t>
            </a:r>
            <a:r>
              <a:rPr lang="de-DE" dirty="0" err="1"/>
              <a:t>BAWEmpfehlung</a:t>
            </a:r>
            <a:r>
              <a:rPr lang="de-DE" dirty="0"/>
              <a:t> zeitnah weitestgehend zurückgezogen werden.</a:t>
            </a:r>
          </a:p>
          <a:p>
            <a:endParaRPr lang="de-DE" dirty="0"/>
          </a:p>
          <a:p>
            <a:endParaRPr lang="de-DE" dirty="0"/>
          </a:p>
        </p:txBody>
      </p:sp>
      <p:sp>
        <p:nvSpPr>
          <p:cNvPr id="4" name="Foliennummernplatzhalter 3"/>
          <p:cNvSpPr>
            <a:spLocks noGrp="1"/>
          </p:cNvSpPr>
          <p:nvPr>
            <p:ph type="sldNum" sz="quarter" idx="10"/>
          </p:nvPr>
        </p:nvSpPr>
        <p:spPr/>
        <p:txBody>
          <a:bodyPr/>
          <a:lstStyle/>
          <a:p>
            <a:fld id="{77BC84B1-CF98-433A-9C63-1814ADC8D965}" type="slidenum">
              <a:rPr lang="de-DE" smtClean="0"/>
              <a:t>7</a:t>
            </a:fld>
            <a:endParaRPr lang="de-DE" dirty="0"/>
          </a:p>
        </p:txBody>
      </p:sp>
    </p:spTree>
    <p:extLst>
      <p:ext uri="{BB962C8B-B14F-4D97-AF65-F5344CB8AC3E}">
        <p14:creationId xmlns:p14="http://schemas.microsoft.com/office/powerpoint/2010/main" val="2255388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 Beton und Spritzbeton bleibt es in der ZTV-W LB 219 wie bisher. </a:t>
            </a:r>
          </a:p>
          <a:p>
            <a:endParaRPr lang="de-DE" dirty="0"/>
          </a:p>
          <a:p>
            <a:r>
              <a:rPr lang="de-DE" dirty="0"/>
              <a:t>Für alle Betonersatzsysteme, Rissfüllstoffe und OS der TR (i.d.R. unbekannte Zusammensetzung) gilt neues Vorgehen.</a:t>
            </a:r>
          </a:p>
          <a:p>
            <a:endParaRPr lang="de-DE" dirty="0"/>
          </a:p>
        </p:txBody>
      </p:sp>
      <p:sp>
        <p:nvSpPr>
          <p:cNvPr id="4" name="Foliennummernplatzhalter 3"/>
          <p:cNvSpPr>
            <a:spLocks noGrp="1"/>
          </p:cNvSpPr>
          <p:nvPr>
            <p:ph type="sldNum" sz="quarter" idx="10"/>
          </p:nvPr>
        </p:nvSpPr>
        <p:spPr/>
        <p:txBody>
          <a:bodyPr/>
          <a:lstStyle/>
          <a:p>
            <a:fld id="{77BC84B1-CF98-433A-9C63-1814ADC8D965}" type="slidenum">
              <a:rPr lang="de-DE" smtClean="0"/>
              <a:t>8</a:t>
            </a:fld>
            <a:endParaRPr lang="de-DE" dirty="0"/>
          </a:p>
        </p:txBody>
      </p:sp>
    </p:spTree>
    <p:extLst>
      <p:ext uri="{BB962C8B-B14F-4D97-AF65-F5344CB8AC3E}">
        <p14:creationId xmlns:p14="http://schemas.microsoft.com/office/powerpoint/2010/main" val="3717845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ZTV-W LB 219 verweist auf Merkblätter.</a:t>
            </a:r>
          </a:p>
          <a:p>
            <a:r>
              <a:rPr lang="de-DE" dirty="0"/>
              <a:t>BAW-Briefe und Erlasse des BMDV werden für neuste Erkenntnisse und Entwicklungen kurzfristig veröffentlicht.</a:t>
            </a:r>
          </a:p>
          <a:p>
            <a:endParaRPr lang="de-DE" dirty="0"/>
          </a:p>
          <a:p>
            <a:r>
              <a:rPr lang="de-DE" dirty="0"/>
              <a:t>Das DWA-Merkblatt 506 wurde gemeinsam mit der BAW aufgestellt.</a:t>
            </a:r>
          </a:p>
          <a:p>
            <a:endParaRPr lang="de-DE" dirty="0"/>
          </a:p>
          <a:p>
            <a:r>
              <a:rPr lang="de-DE" dirty="0"/>
              <a:t>Der STLK 219 darf immer nur mit der zugehörigen ZTV-W LB 219 verwendet werden. Selbst das Vermischen von verschiedenen Ausgaben kann zu Problemen führen. Ausnahme ist, wenn der STLK219 auf andere STLK verweist.</a:t>
            </a:r>
          </a:p>
          <a:p>
            <a:endParaRPr lang="de-DE" dirty="0"/>
          </a:p>
          <a:p>
            <a:r>
              <a:rPr lang="de-DE" dirty="0"/>
              <a:t>Das TbW darf nur für die Beurteilung von Bestandsbauwerken herangezogen werden. Bei Eingriffen in die statische Konstruktion (auch schon geringe) sind die aktuellen Normen anzuwenden . </a:t>
            </a:r>
          </a:p>
          <a:p>
            <a:endParaRPr lang="de-DE" dirty="0"/>
          </a:p>
        </p:txBody>
      </p:sp>
      <p:sp>
        <p:nvSpPr>
          <p:cNvPr id="4" name="Foliennummernplatzhalter 3"/>
          <p:cNvSpPr>
            <a:spLocks noGrp="1"/>
          </p:cNvSpPr>
          <p:nvPr>
            <p:ph type="sldNum" sz="quarter" idx="10"/>
          </p:nvPr>
        </p:nvSpPr>
        <p:spPr/>
        <p:txBody>
          <a:bodyPr/>
          <a:lstStyle/>
          <a:p>
            <a:fld id="{77BC84B1-CF98-433A-9C63-1814ADC8D965}" type="slidenum">
              <a:rPr lang="de-DE" smtClean="0"/>
              <a:t>9</a:t>
            </a:fld>
            <a:endParaRPr lang="de-DE" dirty="0"/>
          </a:p>
        </p:txBody>
      </p:sp>
    </p:spTree>
    <p:extLst>
      <p:ext uri="{BB962C8B-B14F-4D97-AF65-F5344CB8AC3E}">
        <p14:creationId xmlns:p14="http://schemas.microsoft.com/office/powerpoint/2010/main" val="36094641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_1">
    <p:spTree>
      <p:nvGrpSpPr>
        <p:cNvPr id="1" name=""/>
        <p:cNvGrpSpPr/>
        <p:nvPr/>
      </p:nvGrpSpPr>
      <p:grpSpPr>
        <a:xfrm>
          <a:off x="0" y="0"/>
          <a:ext cx="0" cy="0"/>
          <a:chOff x="0" y="0"/>
          <a:chExt cx="0" cy="0"/>
        </a:xfrm>
      </p:grpSpPr>
      <p:sp>
        <p:nvSpPr>
          <p:cNvPr id="18" name="Bildplatzhalter 3"/>
          <p:cNvSpPr>
            <a:spLocks noGrp="1"/>
          </p:cNvSpPr>
          <p:nvPr>
            <p:ph type="pic" sz="quarter" idx="17" hasCustomPrompt="1"/>
          </p:nvPr>
        </p:nvSpPr>
        <p:spPr>
          <a:xfrm>
            <a:off x="0" y="1296000"/>
            <a:ext cx="12193200" cy="5562000"/>
          </a:xfrm>
          <a:noFill/>
        </p:spPr>
        <p:txBody>
          <a:bodyPr>
            <a:normAutofit/>
          </a:bodyPr>
          <a:lstStyle>
            <a:lvl1pPr marL="0" indent="0">
              <a:buFont typeface="Symbol" panose="05050102010706020507" pitchFamily="18" charset="2"/>
              <a:buNone/>
              <a:defRPr sz="1600" baseline="0">
                <a:solidFill>
                  <a:schemeClr val="bg2"/>
                </a:solidFill>
                <a:sym typeface="Wingdings" panose="05000000000000000000" pitchFamily="2" charset="2"/>
              </a:defRPr>
            </a:lvl1pPr>
          </a:lstStyle>
          <a:p>
            <a:r>
              <a:rPr lang="de-DE" dirty="0"/>
              <a:t>Bild über Einfügen / Grafik hinzufügen (15,45 x 33,87 cm)</a:t>
            </a:r>
          </a:p>
        </p:txBody>
      </p:sp>
      <p:sp>
        <p:nvSpPr>
          <p:cNvPr id="19" name="Textplatzhalter 5"/>
          <p:cNvSpPr>
            <a:spLocks noGrp="1"/>
          </p:cNvSpPr>
          <p:nvPr>
            <p:ph type="body" sz="quarter" idx="18"/>
          </p:nvPr>
        </p:nvSpPr>
        <p:spPr>
          <a:xfrm>
            <a:off x="641460" y="3519912"/>
            <a:ext cx="5724000" cy="2664000"/>
          </a:xfrm>
          <a:solidFill>
            <a:srgbClr val="2C63B1"/>
          </a:solidFill>
          <a:ln>
            <a:noFill/>
          </a:ln>
        </p:spPr>
        <p:txBody>
          <a:bodyPr/>
          <a:lstStyle>
            <a:lvl1pPr marL="0" indent="0">
              <a:buNone/>
              <a:defRPr>
                <a:solidFill>
                  <a:srgbClr val="2C63B1"/>
                </a:solidFill>
              </a:defRPr>
            </a:lvl1pPr>
          </a:lstStyle>
          <a:p>
            <a:pPr lvl="0"/>
            <a:r>
              <a:rPr lang="de-DE"/>
              <a:t>Textmasterformat bearbeiten</a:t>
            </a:r>
          </a:p>
        </p:txBody>
      </p:sp>
      <p:sp>
        <p:nvSpPr>
          <p:cNvPr id="20" name="Textplatzhalter 17"/>
          <p:cNvSpPr>
            <a:spLocks noGrp="1"/>
          </p:cNvSpPr>
          <p:nvPr>
            <p:ph type="body" sz="quarter" idx="16" hasCustomPrompt="1"/>
          </p:nvPr>
        </p:nvSpPr>
        <p:spPr>
          <a:xfrm>
            <a:off x="832260" y="5852936"/>
            <a:ext cx="5400000" cy="216000"/>
          </a:xfrm>
        </p:spPr>
        <p:txBody>
          <a:bodyPr tIns="0" bIns="0" anchor="ctr" anchorCtr="0">
            <a:noAutofit/>
          </a:bodyPr>
          <a:lstStyle>
            <a:lvl1pPr marL="0" marR="0" indent="0" algn="l" defTabSz="914400" rtl="0" eaLnBrk="1" fontAlgn="auto" latinLnBrk="0" hangingPunct="1">
              <a:lnSpc>
                <a:spcPct val="110000"/>
              </a:lnSpc>
              <a:spcBef>
                <a:spcPts val="600"/>
              </a:spcBef>
              <a:spcAft>
                <a:spcPts val="0"/>
              </a:spcAft>
              <a:buClrTx/>
              <a:buSzTx/>
              <a:buFontTx/>
              <a:buNone/>
              <a:tabLst/>
              <a:defRPr sz="1300" b="0">
                <a:solidFill>
                  <a:schemeClr val="bg1"/>
                </a:solidFill>
                <a:latin typeface="Arial" panose="020B0604020202020204" pitchFamily="34" charset="0"/>
                <a:cs typeface="Arial" panose="020B0604020202020204" pitchFamily="34" charset="0"/>
              </a:defRPr>
            </a:lvl1pPr>
            <a:lvl2pPr marL="457200" indent="0">
              <a:buFontTx/>
              <a:buNone/>
              <a:defRPr sz="1300">
                <a:solidFill>
                  <a:schemeClr val="bg1"/>
                </a:solidFill>
                <a:latin typeface="Arial" panose="020B0604020202020204" pitchFamily="34" charset="0"/>
                <a:cs typeface="Arial" panose="020B0604020202020204" pitchFamily="34" charset="0"/>
              </a:defRPr>
            </a:lvl2pPr>
            <a:lvl3pPr marL="914400" indent="0">
              <a:buFontTx/>
              <a:buNone/>
              <a:defRPr sz="1300">
                <a:solidFill>
                  <a:schemeClr val="bg1"/>
                </a:solidFill>
                <a:latin typeface="Arial" panose="020B0604020202020204" pitchFamily="34" charset="0"/>
                <a:cs typeface="Arial" panose="020B0604020202020204" pitchFamily="34" charset="0"/>
              </a:defRPr>
            </a:lvl3pPr>
            <a:lvl4pPr marL="1371600" indent="0">
              <a:buFontTx/>
              <a:buNone/>
              <a:defRPr sz="1300">
                <a:solidFill>
                  <a:schemeClr val="bg1"/>
                </a:solidFill>
                <a:latin typeface="Arial" panose="020B0604020202020204" pitchFamily="34" charset="0"/>
                <a:cs typeface="Arial" panose="020B0604020202020204" pitchFamily="34" charset="0"/>
              </a:defRPr>
            </a:lvl4pPr>
            <a:lvl5pPr marL="1828800" indent="0">
              <a:buFontTx/>
              <a:buNone/>
              <a:defRPr sz="130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de-DE" dirty="0"/>
              <a:t>Ort, TT. Monat JJJJ </a:t>
            </a:r>
          </a:p>
        </p:txBody>
      </p:sp>
      <p:sp>
        <p:nvSpPr>
          <p:cNvPr id="21" name="Textplatzhalter 17"/>
          <p:cNvSpPr>
            <a:spLocks noGrp="1"/>
          </p:cNvSpPr>
          <p:nvPr>
            <p:ph type="body" sz="quarter" idx="14" hasCustomPrompt="1"/>
          </p:nvPr>
        </p:nvSpPr>
        <p:spPr>
          <a:xfrm>
            <a:off x="832260" y="4448936"/>
            <a:ext cx="5400000" cy="360000"/>
          </a:xfrm>
        </p:spPr>
        <p:txBody>
          <a:bodyPr tIns="0" bIns="0" anchor="b" anchorCtr="0">
            <a:noAutofit/>
          </a:bodyPr>
          <a:lstStyle>
            <a:lvl1pPr marL="0" indent="0" algn="l">
              <a:lnSpc>
                <a:spcPct val="100000"/>
              </a:lnSpc>
              <a:spcBef>
                <a:spcPts val="0"/>
              </a:spcBef>
              <a:buFontTx/>
              <a:buNone/>
              <a:defRPr sz="2400" b="1">
                <a:solidFill>
                  <a:schemeClr val="bg1"/>
                </a:solidFill>
                <a:latin typeface="Arial" panose="020B0604020202020204" pitchFamily="34" charset="0"/>
                <a:cs typeface="Arial" panose="020B0604020202020204" pitchFamily="34" charset="0"/>
              </a:defRPr>
            </a:lvl1pPr>
            <a:lvl2pPr marL="457200" indent="0">
              <a:buFontTx/>
              <a:buNone/>
              <a:defRPr sz="1300">
                <a:solidFill>
                  <a:schemeClr val="bg1"/>
                </a:solidFill>
                <a:latin typeface="Arial" panose="020B0604020202020204" pitchFamily="34" charset="0"/>
                <a:cs typeface="Arial" panose="020B0604020202020204" pitchFamily="34" charset="0"/>
              </a:defRPr>
            </a:lvl2pPr>
            <a:lvl3pPr marL="914400" indent="0">
              <a:buFontTx/>
              <a:buNone/>
              <a:defRPr sz="1300">
                <a:solidFill>
                  <a:schemeClr val="bg1"/>
                </a:solidFill>
                <a:latin typeface="Arial" panose="020B0604020202020204" pitchFamily="34" charset="0"/>
                <a:cs typeface="Arial" panose="020B0604020202020204" pitchFamily="34" charset="0"/>
              </a:defRPr>
            </a:lvl3pPr>
            <a:lvl4pPr marL="1371600" indent="0">
              <a:buFontTx/>
              <a:buNone/>
              <a:defRPr sz="1300">
                <a:solidFill>
                  <a:schemeClr val="bg1"/>
                </a:solidFill>
                <a:latin typeface="Arial" panose="020B0604020202020204" pitchFamily="34" charset="0"/>
                <a:cs typeface="Arial" panose="020B0604020202020204" pitchFamily="34" charset="0"/>
              </a:defRPr>
            </a:lvl4pPr>
            <a:lvl5pPr marL="1828800" indent="0">
              <a:buFontTx/>
              <a:buNone/>
              <a:defRPr sz="1300">
                <a:solidFill>
                  <a:schemeClr val="bg1"/>
                </a:solidFill>
                <a:latin typeface="Arial" panose="020B0604020202020204" pitchFamily="34" charset="0"/>
                <a:cs typeface="Arial" panose="020B0604020202020204" pitchFamily="34" charset="0"/>
              </a:defRPr>
            </a:lvl5pPr>
          </a:lstStyle>
          <a:p>
            <a:pPr lvl="0"/>
            <a:r>
              <a:rPr lang="de-DE" dirty="0"/>
              <a:t>Titel der Präsentation</a:t>
            </a:r>
          </a:p>
        </p:txBody>
      </p:sp>
      <p:sp>
        <p:nvSpPr>
          <p:cNvPr id="22" name="Textplatzhalter 17"/>
          <p:cNvSpPr>
            <a:spLocks noGrp="1"/>
          </p:cNvSpPr>
          <p:nvPr>
            <p:ph type="body" sz="quarter" idx="15" hasCustomPrompt="1"/>
          </p:nvPr>
        </p:nvSpPr>
        <p:spPr>
          <a:xfrm>
            <a:off x="832260" y="4808936"/>
            <a:ext cx="5400000" cy="252000"/>
          </a:xfrm>
        </p:spPr>
        <p:txBody>
          <a:bodyPr tIns="0" bIns="0" anchor="t" anchorCtr="0">
            <a:noAutofit/>
          </a:bodyPr>
          <a:lstStyle>
            <a:lvl1pPr marL="0" indent="0">
              <a:lnSpc>
                <a:spcPct val="100000"/>
              </a:lnSpc>
              <a:spcBef>
                <a:spcPts val="0"/>
              </a:spcBef>
              <a:buFontTx/>
              <a:buNone/>
              <a:defRPr sz="1600" b="1">
                <a:solidFill>
                  <a:schemeClr val="bg1"/>
                </a:solidFill>
                <a:latin typeface="Arial" panose="020B0604020202020204" pitchFamily="34" charset="0"/>
                <a:cs typeface="Arial" panose="020B0604020202020204" pitchFamily="34" charset="0"/>
              </a:defRPr>
            </a:lvl1pPr>
            <a:lvl2pPr marL="457200" indent="0">
              <a:buFontTx/>
              <a:buNone/>
              <a:defRPr sz="1300">
                <a:solidFill>
                  <a:schemeClr val="bg1"/>
                </a:solidFill>
                <a:latin typeface="Arial" panose="020B0604020202020204" pitchFamily="34" charset="0"/>
                <a:cs typeface="Arial" panose="020B0604020202020204" pitchFamily="34" charset="0"/>
              </a:defRPr>
            </a:lvl2pPr>
            <a:lvl3pPr marL="914400" indent="0">
              <a:buFontTx/>
              <a:buNone/>
              <a:defRPr sz="1300">
                <a:solidFill>
                  <a:schemeClr val="bg1"/>
                </a:solidFill>
                <a:latin typeface="Arial" panose="020B0604020202020204" pitchFamily="34" charset="0"/>
                <a:cs typeface="Arial" panose="020B0604020202020204" pitchFamily="34" charset="0"/>
              </a:defRPr>
            </a:lvl3pPr>
            <a:lvl4pPr marL="1371600" indent="0">
              <a:buFontTx/>
              <a:buNone/>
              <a:defRPr sz="1300">
                <a:solidFill>
                  <a:schemeClr val="bg1"/>
                </a:solidFill>
                <a:latin typeface="Arial" panose="020B0604020202020204" pitchFamily="34" charset="0"/>
                <a:cs typeface="Arial" panose="020B0604020202020204" pitchFamily="34" charset="0"/>
              </a:defRPr>
            </a:lvl4pPr>
            <a:lvl5pPr marL="1828800" indent="0">
              <a:buFontTx/>
              <a:buNone/>
              <a:defRPr sz="1300">
                <a:solidFill>
                  <a:schemeClr val="bg1"/>
                </a:solidFill>
                <a:latin typeface="Arial" panose="020B0604020202020204" pitchFamily="34" charset="0"/>
                <a:cs typeface="Arial" panose="020B0604020202020204" pitchFamily="34" charset="0"/>
              </a:defRPr>
            </a:lvl5pPr>
          </a:lstStyle>
          <a:p>
            <a:pPr lvl="0"/>
            <a:r>
              <a:rPr lang="de-DE" dirty="0"/>
              <a:t>[Untertitel]</a:t>
            </a:r>
          </a:p>
        </p:txBody>
      </p:sp>
      <p:sp>
        <p:nvSpPr>
          <p:cNvPr id="23" name="Textplatzhalter 11"/>
          <p:cNvSpPr>
            <a:spLocks noGrp="1"/>
          </p:cNvSpPr>
          <p:nvPr>
            <p:ph type="body" sz="quarter" idx="19" hasCustomPrompt="1"/>
          </p:nvPr>
        </p:nvSpPr>
        <p:spPr>
          <a:xfrm>
            <a:off x="832260" y="3632841"/>
            <a:ext cx="5400676" cy="216000"/>
          </a:xfrm>
        </p:spPr>
        <p:txBody>
          <a:bodyPr tIns="0" anchor="t" anchorCtr="0">
            <a:noAutofit/>
          </a:bodyPr>
          <a:lstStyle>
            <a:lvl1pPr marL="0" indent="0">
              <a:lnSpc>
                <a:spcPct val="100000"/>
              </a:lnSpc>
              <a:spcBef>
                <a:spcPts val="0"/>
              </a:spcBef>
              <a:buNone/>
              <a:defRPr sz="1300" baseline="0">
                <a:solidFill>
                  <a:schemeClr val="bg1"/>
                </a:solidFill>
              </a:defRPr>
            </a:lvl1pPr>
            <a:lvl2pPr marL="182562" indent="0">
              <a:buNone/>
              <a:defRPr sz="1300">
                <a:solidFill>
                  <a:schemeClr val="bg1"/>
                </a:solidFill>
              </a:defRPr>
            </a:lvl2pPr>
            <a:lvl3pPr marL="539750" indent="0">
              <a:buNone/>
              <a:defRPr sz="1300">
                <a:solidFill>
                  <a:schemeClr val="bg1"/>
                </a:solidFill>
              </a:defRPr>
            </a:lvl3pPr>
            <a:lvl4pPr marL="895350" indent="0">
              <a:buNone/>
              <a:defRPr sz="1300">
                <a:solidFill>
                  <a:schemeClr val="bg1"/>
                </a:solidFill>
              </a:defRPr>
            </a:lvl4pPr>
            <a:lvl5pPr marL="1252537" indent="0">
              <a:buNone/>
              <a:defRPr sz="1300">
                <a:solidFill>
                  <a:schemeClr val="bg1"/>
                </a:solidFill>
              </a:defRPr>
            </a:lvl5pPr>
          </a:lstStyle>
          <a:p>
            <a:pPr lvl="0"/>
            <a:r>
              <a:rPr lang="de-DE" dirty="0"/>
              <a:t>Name Vortragende/r</a:t>
            </a:r>
          </a:p>
        </p:txBody>
      </p:sp>
      <p:sp>
        <p:nvSpPr>
          <p:cNvPr id="24" name="Textplatzhalter 11"/>
          <p:cNvSpPr>
            <a:spLocks noGrp="1"/>
          </p:cNvSpPr>
          <p:nvPr>
            <p:ph type="body" sz="quarter" idx="20" hasCustomPrompt="1"/>
          </p:nvPr>
        </p:nvSpPr>
        <p:spPr>
          <a:xfrm>
            <a:off x="832260" y="3851222"/>
            <a:ext cx="5400000" cy="216000"/>
          </a:xfrm>
        </p:spPr>
        <p:txBody>
          <a:bodyPr tIns="0" anchor="t" anchorCtr="0">
            <a:noAutofit/>
          </a:bodyPr>
          <a:lstStyle>
            <a:lvl1pPr marL="0" indent="0">
              <a:lnSpc>
                <a:spcPct val="100000"/>
              </a:lnSpc>
              <a:spcBef>
                <a:spcPts val="0"/>
              </a:spcBef>
              <a:buNone/>
              <a:defRPr sz="1300" baseline="0">
                <a:solidFill>
                  <a:schemeClr val="bg1"/>
                </a:solidFill>
              </a:defRPr>
            </a:lvl1pPr>
            <a:lvl2pPr marL="182562" indent="0">
              <a:buNone/>
              <a:defRPr sz="1300">
                <a:solidFill>
                  <a:schemeClr val="bg1"/>
                </a:solidFill>
              </a:defRPr>
            </a:lvl2pPr>
            <a:lvl3pPr marL="539750" indent="0">
              <a:buNone/>
              <a:defRPr sz="1300">
                <a:solidFill>
                  <a:schemeClr val="bg1"/>
                </a:solidFill>
              </a:defRPr>
            </a:lvl3pPr>
            <a:lvl4pPr marL="895350" indent="0">
              <a:buNone/>
              <a:defRPr sz="1300">
                <a:solidFill>
                  <a:schemeClr val="bg1"/>
                </a:solidFill>
              </a:defRPr>
            </a:lvl4pPr>
            <a:lvl5pPr marL="1252537" indent="0">
              <a:buNone/>
              <a:defRPr sz="1300">
                <a:solidFill>
                  <a:schemeClr val="bg1"/>
                </a:solidFill>
              </a:defRPr>
            </a:lvl5pPr>
          </a:lstStyle>
          <a:p>
            <a:pPr lvl="0"/>
            <a:r>
              <a:rPr lang="de-DE" dirty="0"/>
              <a:t>Name Vortragende/r </a:t>
            </a:r>
          </a:p>
        </p:txBody>
      </p:sp>
      <p:sp>
        <p:nvSpPr>
          <p:cNvPr id="25" name="Textplatzhalter 11"/>
          <p:cNvSpPr>
            <a:spLocks noGrp="1"/>
          </p:cNvSpPr>
          <p:nvPr>
            <p:ph type="body" sz="quarter" idx="21" hasCustomPrompt="1"/>
          </p:nvPr>
        </p:nvSpPr>
        <p:spPr>
          <a:xfrm>
            <a:off x="832260" y="4069603"/>
            <a:ext cx="5400676" cy="216000"/>
          </a:xfrm>
        </p:spPr>
        <p:txBody>
          <a:bodyPr tIns="0" anchor="t" anchorCtr="0">
            <a:noAutofit/>
          </a:bodyPr>
          <a:lstStyle>
            <a:lvl1pPr marL="0" indent="0">
              <a:lnSpc>
                <a:spcPct val="100000"/>
              </a:lnSpc>
              <a:spcBef>
                <a:spcPts val="0"/>
              </a:spcBef>
              <a:buNone/>
              <a:defRPr sz="1300" baseline="0">
                <a:solidFill>
                  <a:schemeClr val="bg1"/>
                </a:solidFill>
              </a:defRPr>
            </a:lvl1pPr>
            <a:lvl2pPr marL="182562" indent="0">
              <a:buNone/>
              <a:defRPr sz="1300">
                <a:solidFill>
                  <a:schemeClr val="bg1"/>
                </a:solidFill>
              </a:defRPr>
            </a:lvl2pPr>
            <a:lvl3pPr marL="539750" indent="0">
              <a:buNone/>
              <a:defRPr sz="1300">
                <a:solidFill>
                  <a:schemeClr val="bg1"/>
                </a:solidFill>
              </a:defRPr>
            </a:lvl3pPr>
            <a:lvl4pPr marL="895350" indent="0">
              <a:buNone/>
              <a:defRPr sz="1300">
                <a:solidFill>
                  <a:schemeClr val="bg1"/>
                </a:solidFill>
              </a:defRPr>
            </a:lvl4pPr>
            <a:lvl5pPr marL="1252537" indent="0">
              <a:buNone/>
              <a:defRPr sz="1300">
                <a:solidFill>
                  <a:schemeClr val="bg1"/>
                </a:solidFill>
              </a:defRPr>
            </a:lvl5pPr>
          </a:lstStyle>
          <a:p>
            <a:pPr lvl="0"/>
            <a:r>
              <a:rPr lang="de-DE" dirty="0"/>
              <a:t>Name Vortragende/r</a:t>
            </a:r>
          </a:p>
        </p:txBody>
      </p:sp>
      <p:sp>
        <p:nvSpPr>
          <p:cNvPr id="26" name="Textplatzhalter 17"/>
          <p:cNvSpPr>
            <a:spLocks noGrp="1"/>
          </p:cNvSpPr>
          <p:nvPr>
            <p:ph type="body" sz="quarter" idx="22" hasCustomPrompt="1"/>
          </p:nvPr>
        </p:nvSpPr>
        <p:spPr>
          <a:xfrm>
            <a:off x="832260" y="5240936"/>
            <a:ext cx="5400000" cy="252000"/>
          </a:xfrm>
        </p:spPr>
        <p:txBody>
          <a:bodyPr tIns="0" bIns="0" anchor="t" anchorCtr="0">
            <a:noAutofit/>
          </a:bodyPr>
          <a:lstStyle>
            <a:lvl1pPr marL="0" indent="0">
              <a:lnSpc>
                <a:spcPct val="110000"/>
              </a:lnSpc>
              <a:spcBef>
                <a:spcPts val="600"/>
              </a:spcBef>
              <a:buFontTx/>
              <a:buNone/>
              <a:defRPr sz="1600" b="0">
                <a:solidFill>
                  <a:schemeClr val="bg1"/>
                </a:solidFill>
                <a:latin typeface="Arial" panose="020B0604020202020204" pitchFamily="34" charset="0"/>
                <a:cs typeface="Arial" panose="020B0604020202020204" pitchFamily="34" charset="0"/>
              </a:defRPr>
            </a:lvl1pPr>
            <a:lvl2pPr marL="457200" indent="0">
              <a:buFontTx/>
              <a:buNone/>
              <a:defRPr sz="1300">
                <a:solidFill>
                  <a:schemeClr val="bg1"/>
                </a:solidFill>
                <a:latin typeface="Arial" panose="020B0604020202020204" pitchFamily="34" charset="0"/>
                <a:cs typeface="Arial" panose="020B0604020202020204" pitchFamily="34" charset="0"/>
              </a:defRPr>
            </a:lvl2pPr>
            <a:lvl3pPr marL="914400" indent="0">
              <a:buFontTx/>
              <a:buNone/>
              <a:defRPr sz="1300">
                <a:solidFill>
                  <a:schemeClr val="bg1"/>
                </a:solidFill>
                <a:latin typeface="Arial" panose="020B0604020202020204" pitchFamily="34" charset="0"/>
                <a:cs typeface="Arial" panose="020B0604020202020204" pitchFamily="34" charset="0"/>
              </a:defRPr>
            </a:lvl3pPr>
            <a:lvl4pPr marL="1371600" indent="0">
              <a:buFontTx/>
              <a:buNone/>
              <a:defRPr sz="1300">
                <a:solidFill>
                  <a:schemeClr val="bg1"/>
                </a:solidFill>
                <a:latin typeface="Arial" panose="020B0604020202020204" pitchFamily="34" charset="0"/>
                <a:cs typeface="Arial" panose="020B0604020202020204" pitchFamily="34" charset="0"/>
              </a:defRPr>
            </a:lvl4pPr>
            <a:lvl5pPr marL="1828800" indent="0">
              <a:buFontTx/>
              <a:buNone/>
              <a:defRPr sz="1300">
                <a:solidFill>
                  <a:schemeClr val="bg1"/>
                </a:solidFill>
                <a:latin typeface="Arial" panose="020B0604020202020204" pitchFamily="34" charset="0"/>
                <a:cs typeface="Arial" panose="020B0604020202020204" pitchFamily="34" charset="0"/>
              </a:defRPr>
            </a:lvl5pPr>
          </a:lstStyle>
          <a:p>
            <a:pPr lvl="0"/>
            <a:r>
              <a:rPr lang="de-DE" dirty="0"/>
              <a:t>[Veranstaltung]</a:t>
            </a:r>
          </a:p>
        </p:txBody>
      </p:sp>
      <p:sp>
        <p:nvSpPr>
          <p:cNvPr id="12" name="Textplatzhalter 2"/>
          <p:cNvSpPr>
            <a:spLocks noGrp="1"/>
          </p:cNvSpPr>
          <p:nvPr>
            <p:ph type="body" sz="quarter" idx="23" hasCustomPrompt="1"/>
          </p:nvPr>
        </p:nvSpPr>
        <p:spPr>
          <a:xfrm>
            <a:off x="11996239" y="1296000"/>
            <a:ext cx="180000" cy="5562000"/>
          </a:xfrm>
        </p:spPr>
        <p:txBody>
          <a:bodyPr vert="vert270" wrap="square" lIns="0" rIns="18000" bIns="36000" anchor="b" anchorCtr="0">
            <a:noAutofit/>
          </a:bodyPr>
          <a:lstStyle>
            <a:lvl1pPr marL="0" indent="0">
              <a:lnSpc>
                <a:spcPct val="100000"/>
              </a:lnSpc>
              <a:spcBef>
                <a:spcPts val="0"/>
              </a:spcBef>
              <a:buFontTx/>
              <a:buNone/>
              <a:defRPr lang="de-DE" sz="1050" i="0" kern="1200" baseline="0" dirty="0" smtClean="0">
                <a:solidFill>
                  <a:schemeClr val="bg2"/>
                </a:solidFill>
                <a:latin typeface="+mn-lt"/>
                <a:ea typeface="+mn-ea"/>
                <a:cs typeface="+mn-cs"/>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pic>
        <p:nvPicPr>
          <p:cNvPr id="1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288000" y="432000"/>
            <a:ext cx="2278062" cy="477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7144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_Ein_Bild_1 ">
    <p:spTree>
      <p:nvGrpSpPr>
        <p:cNvPr id="1" name=""/>
        <p:cNvGrpSpPr/>
        <p:nvPr/>
      </p:nvGrpSpPr>
      <p:grpSpPr>
        <a:xfrm>
          <a:off x="0" y="0"/>
          <a:ext cx="0" cy="0"/>
          <a:chOff x="0" y="0"/>
          <a:chExt cx="0" cy="0"/>
        </a:xfrm>
      </p:grpSpPr>
      <p:sp>
        <p:nvSpPr>
          <p:cNvPr id="13" name="Textplatzhalter 10"/>
          <p:cNvSpPr>
            <a:spLocks noGrp="1"/>
          </p:cNvSpPr>
          <p:nvPr>
            <p:ph type="body" sz="quarter" idx="12" hasCustomPrompt="1"/>
          </p:nvPr>
        </p:nvSpPr>
        <p:spPr>
          <a:xfrm>
            <a:off x="626400" y="1296000"/>
            <a:ext cx="5364000" cy="4716000"/>
          </a:xfrm>
        </p:spPr>
        <p:txBody>
          <a:bodyPr>
            <a:noAutofit/>
          </a:bodyPr>
          <a:lstStyle>
            <a:lvl1pPr>
              <a:defRPr/>
            </a:lvl1pPr>
            <a:lvl2pPr>
              <a:defRPr/>
            </a:lvl2pPr>
            <a:lvl3pPr>
              <a:defRPr/>
            </a:lvl3pPr>
            <a:lvl4pPr>
              <a:defRPr/>
            </a:lvl4pPr>
            <a:lvl5pPr>
              <a:defRPr/>
            </a:lvl5pPr>
          </a:lstStyle>
          <a:p>
            <a:pPr lvl="0"/>
            <a:r>
              <a:rPr lang="de-DE" dirty="0"/>
              <a:t>Text einfügen (ggf. Aufzählungszeichen entfernen) </a:t>
            </a:r>
          </a:p>
          <a:p>
            <a:pPr lvl="1"/>
            <a:r>
              <a:rPr lang="de-DE" dirty="0"/>
              <a:t>Ebene Zwei</a:t>
            </a:r>
          </a:p>
          <a:p>
            <a:pPr lvl="2"/>
            <a:r>
              <a:rPr lang="de-DE" dirty="0"/>
              <a:t>Ebene Drei</a:t>
            </a:r>
          </a:p>
          <a:p>
            <a:pPr lvl="3"/>
            <a:r>
              <a:rPr lang="de-DE" dirty="0"/>
              <a:t>Ebene Vier</a:t>
            </a:r>
          </a:p>
          <a:p>
            <a:pPr lvl="4"/>
            <a:r>
              <a:rPr lang="de-DE" dirty="0"/>
              <a:t>Ebene Fünf</a:t>
            </a:r>
          </a:p>
          <a:p>
            <a:pPr lvl="4"/>
            <a:endParaRPr lang="de-DE" dirty="0"/>
          </a:p>
          <a:p>
            <a:pPr lvl="4"/>
            <a:endParaRPr lang="de-DE" dirty="0"/>
          </a:p>
          <a:p>
            <a:pPr lvl="4"/>
            <a:endParaRPr lang="de-DE" dirty="0"/>
          </a:p>
          <a:p>
            <a:pPr lvl="4"/>
            <a:endParaRPr lang="de-DE" dirty="0"/>
          </a:p>
          <a:p>
            <a:pPr lvl="4"/>
            <a:endParaRPr lang="de-DE" dirty="0"/>
          </a:p>
        </p:txBody>
      </p:sp>
      <p:sp>
        <p:nvSpPr>
          <p:cNvPr id="18" name="Textplatzhalter 2"/>
          <p:cNvSpPr>
            <a:spLocks noGrp="1"/>
          </p:cNvSpPr>
          <p:nvPr>
            <p:ph type="body" sz="quarter" idx="20" hasCustomPrompt="1"/>
          </p:nvPr>
        </p:nvSpPr>
        <p:spPr>
          <a:xfrm>
            <a:off x="626400" y="6012000"/>
            <a:ext cx="5364000" cy="180000"/>
          </a:xfrm>
        </p:spPr>
        <p:txBody>
          <a:bodyPr anchor="b" anchorCtr="0">
            <a:noAutofit/>
          </a:bodyPr>
          <a:lstStyle>
            <a:lvl1pPr marL="0" indent="0">
              <a:lnSpc>
                <a:spcPct val="100000"/>
              </a:lnSpc>
              <a:spcBef>
                <a:spcPts val="0"/>
              </a:spcBef>
              <a:buFontTx/>
              <a:buNone/>
              <a:defRPr sz="1050" i="1" baseline="0"/>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[Quelle oder Fußnote: Autor, Titel, Jahr]</a:t>
            </a:r>
          </a:p>
        </p:txBody>
      </p:sp>
      <p:sp>
        <p:nvSpPr>
          <p:cNvPr id="16" name="Fußzeilenplatzhalter 8"/>
          <p:cNvSpPr>
            <a:spLocks noGrp="1"/>
          </p:cNvSpPr>
          <p:nvPr>
            <p:ph type="ftr" sz="quarter" idx="3"/>
          </p:nvPr>
        </p:nvSpPr>
        <p:spPr>
          <a:xfrm>
            <a:off x="626400" y="6433200"/>
            <a:ext cx="9864000" cy="144000"/>
          </a:xfrm>
          <a:prstGeom prst="rect">
            <a:avLst/>
          </a:prstGeom>
        </p:spPr>
        <p:txBody>
          <a:bodyPr vert="horz" wrap="none" lIns="0" tIns="0" rIns="0" bIns="0" rtlCol="0" anchor="ctr"/>
          <a:lstStyle>
            <a:lvl1pPr algn="l">
              <a:defRPr sz="1000">
                <a:solidFill>
                  <a:srgbClr val="4F4F4E"/>
                </a:solidFill>
              </a:defRPr>
            </a:lvl1pPr>
          </a:lstStyle>
          <a:p>
            <a:r>
              <a:rPr lang="de-DE"/>
              <a:t>Musterfoliensatz zur ZTV-W LB 219</a:t>
            </a:r>
            <a:endParaRPr lang="de-DE" dirty="0"/>
          </a:p>
        </p:txBody>
      </p:sp>
      <p:sp>
        <p:nvSpPr>
          <p:cNvPr id="19" name="Datumsplatzhalter 3"/>
          <p:cNvSpPr>
            <a:spLocks noGrp="1"/>
          </p:cNvSpPr>
          <p:nvPr>
            <p:ph type="dt" sz="half" idx="2"/>
          </p:nvPr>
        </p:nvSpPr>
        <p:spPr>
          <a:xfrm>
            <a:off x="626400" y="6601237"/>
            <a:ext cx="648000" cy="144000"/>
          </a:xfrm>
          <a:prstGeom prst="rect">
            <a:avLst/>
          </a:prstGeom>
        </p:spPr>
        <p:txBody>
          <a:bodyPr vert="horz" wrap="none" lIns="0" tIns="0" rIns="0" bIns="0" rtlCol="0" anchor="ctr"/>
          <a:lstStyle>
            <a:lvl1pPr>
              <a:defRPr lang="de-DE" sz="1000" dirty="0">
                <a:solidFill>
                  <a:srgbClr val="2C63B1"/>
                </a:solidFill>
              </a:defRPr>
            </a:lvl1pPr>
          </a:lstStyle>
          <a:p>
            <a:r>
              <a:rPr lang="de-DE"/>
              <a:t>07.10.2022</a:t>
            </a:r>
            <a:endParaRPr lang="de-DE" dirty="0"/>
          </a:p>
        </p:txBody>
      </p:sp>
      <p:sp>
        <p:nvSpPr>
          <p:cNvPr id="20" name="Foliennummernplatzhalter 4"/>
          <p:cNvSpPr>
            <a:spLocks noGrp="1"/>
          </p:cNvSpPr>
          <p:nvPr>
            <p:ph type="sldNum" sz="quarter" idx="4"/>
          </p:nvPr>
        </p:nvSpPr>
        <p:spPr>
          <a:xfrm>
            <a:off x="1368000" y="6601237"/>
            <a:ext cx="648000" cy="144000"/>
          </a:xfrm>
          <a:prstGeom prst="rect">
            <a:avLst/>
          </a:prstGeom>
        </p:spPr>
        <p:txBody>
          <a:bodyPr vert="horz" wrap="none" lIns="0" tIns="0" rIns="0" bIns="0" rtlCol="0" anchor="ctr"/>
          <a:lstStyle>
            <a:lvl1pPr>
              <a:defRPr lang="de-DE" sz="1000" smtClean="0">
                <a:solidFill>
                  <a:srgbClr val="2C63B1"/>
                </a:solidFill>
              </a:defRPr>
            </a:lvl1pPr>
          </a:lstStyle>
          <a:p>
            <a:r>
              <a:rPr lang="de-DE" dirty="0"/>
              <a:t>Seite </a:t>
            </a:r>
            <a:fld id="{C9E9A98A-EE95-46CB-BABE-E6CF43D50E3B}" type="slidenum">
              <a:rPr lang="de-DE" smtClean="0"/>
              <a:pPr/>
              <a:t>‹Nr.›</a:t>
            </a:fld>
            <a:endParaRPr lang="de-DE" dirty="0"/>
          </a:p>
        </p:txBody>
      </p:sp>
      <p:sp>
        <p:nvSpPr>
          <p:cNvPr id="21" name="Titel 1"/>
          <p:cNvSpPr>
            <a:spLocks noGrp="1"/>
          </p:cNvSpPr>
          <p:nvPr>
            <p:ph type="title" hasCustomPrompt="1"/>
          </p:nvPr>
        </p:nvSpPr>
        <p:spPr>
          <a:xfrm>
            <a:off x="626400" y="385952"/>
            <a:ext cx="10908000" cy="576000"/>
          </a:xfrm>
        </p:spPr>
        <p:txBody>
          <a:bodyPr/>
          <a:lstStyle/>
          <a:p>
            <a:r>
              <a:rPr lang="de-DE" dirty="0"/>
              <a:t>Headline</a:t>
            </a:r>
          </a:p>
        </p:txBody>
      </p:sp>
      <p:sp>
        <p:nvSpPr>
          <p:cNvPr id="22" name="Bildplatzhalter 4"/>
          <p:cNvSpPr>
            <a:spLocks noGrp="1"/>
          </p:cNvSpPr>
          <p:nvPr>
            <p:ph type="pic" sz="quarter" idx="13" hasCustomPrompt="1"/>
          </p:nvPr>
        </p:nvSpPr>
        <p:spPr>
          <a:xfrm>
            <a:off x="6188400" y="1170000"/>
            <a:ext cx="5364000" cy="5040000"/>
          </a:xfrm>
          <a:noFill/>
        </p:spPr>
        <p:txBody>
          <a:bodyPr wrap="square" tIns="0" rIns="18000" bIns="36000"/>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(14 x 14,9)</a:t>
            </a:r>
          </a:p>
        </p:txBody>
      </p:sp>
      <p:sp>
        <p:nvSpPr>
          <p:cNvPr id="23" name="Textplatzhalter 2"/>
          <p:cNvSpPr>
            <a:spLocks noGrp="1"/>
          </p:cNvSpPr>
          <p:nvPr>
            <p:ph type="body" sz="quarter" idx="21" hasCustomPrompt="1"/>
          </p:nvPr>
        </p:nvSpPr>
        <p:spPr>
          <a:xfrm>
            <a:off x="11360673" y="1170302"/>
            <a:ext cx="180000" cy="5040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Tree>
    <p:extLst>
      <p:ext uri="{BB962C8B-B14F-4D97-AF65-F5344CB8AC3E}">
        <p14:creationId xmlns:p14="http://schemas.microsoft.com/office/powerpoint/2010/main" val="1994774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_Ein_Bild_2">
    <p:spTree>
      <p:nvGrpSpPr>
        <p:cNvPr id="1" name=""/>
        <p:cNvGrpSpPr/>
        <p:nvPr/>
      </p:nvGrpSpPr>
      <p:grpSpPr>
        <a:xfrm>
          <a:off x="0" y="0"/>
          <a:ext cx="0" cy="0"/>
          <a:chOff x="0" y="0"/>
          <a:chExt cx="0" cy="0"/>
        </a:xfrm>
      </p:grpSpPr>
      <p:sp>
        <p:nvSpPr>
          <p:cNvPr id="14" name="Bildplatzhalter 4"/>
          <p:cNvSpPr>
            <a:spLocks noGrp="1"/>
          </p:cNvSpPr>
          <p:nvPr>
            <p:ph type="pic" sz="quarter" idx="10" hasCustomPrompt="1"/>
          </p:nvPr>
        </p:nvSpPr>
        <p:spPr>
          <a:xfrm>
            <a:off x="6188400" y="1170000"/>
            <a:ext cx="5364000" cy="4608000"/>
          </a:xfrm>
          <a:noFill/>
        </p:spPr>
        <p:txBody>
          <a:bodyPr tIns="0" bIns="0"/>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(12,8 x 14,9)</a:t>
            </a:r>
          </a:p>
        </p:txBody>
      </p:sp>
      <p:sp>
        <p:nvSpPr>
          <p:cNvPr id="15" name="Textplatzhalter 10"/>
          <p:cNvSpPr>
            <a:spLocks noGrp="1"/>
          </p:cNvSpPr>
          <p:nvPr>
            <p:ph type="body" sz="quarter" idx="12" hasCustomPrompt="1"/>
          </p:nvPr>
        </p:nvSpPr>
        <p:spPr>
          <a:xfrm>
            <a:off x="626400" y="1296000"/>
            <a:ext cx="5364000" cy="4716000"/>
          </a:xfrm>
        </p:spPr>
        <p:txBody>
          <a:bodyPr>
            <a:noAutofit/>
          </a:bodyPr>
          <a:lstStyle>
            <a:lvl1pPr marL="216000" indent="-216000">
              <a:defRPr/>
            </a:lvl1pPr>
            <a:lvl2pPr>
              <a:defRPr/>
            </a:lvl2pPr>
            <a:lvl3pPr>
              <a:defRPr/>
            </a:lvl3pPr>
            <a:lvl4pPr>
              <a:defRPr/>
            </a:lvl4pPr>
            <a:lvl5pPr>
              <a:defRPr/>
            </a:lvl5pPr>
          </a:lstStyle>
          <a:p>
            <a:pPr lvl="0"/>
            <a:r>
              <a:rPr lang="de-DE" dirty="0"/>
              <a:t>Text einfügen (ggf. Aufzählungszeichen entfernen) </a:t>
            </a:r>
          </a:p>
          <a:p>
            <a:pPr lvl="1"/>
            <a:r>
              <a:rPr lang="de-DE" dirty="0"/>
              <a:t>Ebene Zwei</a:t>
            </a:r>
          </a:p>
          <a:p>
            <a:pPr lvl="2"/>
            <a:r>
              <a:rPr lang="de-DE" dirty="0"/>
              <a:t>Ebene Drei</a:t>
            </a:r>
          </a:p>
          <a:p>
            <a:pPr lvl="3"/>
            <a:r>
              <a:rPr lang="de-DE" dirty="0"/>
              <a:t>Ebene Vier</a:t>
            </a:r>
          </a:p>
          <a:p>
            <a:pPr lvl="4"/>
            <a:r>
              <a:rPr lang="de-DE" dirty="0"/>
              <a:t>Ebene Fünf</a:t>
            </a:r>
          </a:p>
        </p:txBody>
      </p:sp>
      <p:sp>
        <p:nvSpPr>
          <p:cNvPr id="17" name="Textplatzhalter 7"/>
          <p:cNvSpPr>
            <a:spLocks noGrp="1"/>
          </p:cNvSpPr>
          <p:nvPr>
            <p:ph type="body" sz="quarter" idx="18" hasCustomPrompt="1"/>
          </p:nvPr>
        </p:nvSpPr>
        <p:spPr>
          <a:xfrm>
            <a:off x="6188400" y="5778000"/>
            <a:ext cx="5364000" cy="432000"/>
          </a:xfrm>
          <a:solidFill>
            <a:srgbClr val="C0C1C4"/>
          </a:solidFill>
        </p:spPr>
        <p:txBody>
          <a:bodyPr lIns="72000" tIns="0" rIns="72000" bIns="0" anchor="ctr" anchorCtr="0">
            <a:noAutofit/>
          </a:bodyPr>
          <a:lstStyle>
            <a:lvl1pPr marL="0" indent="0">
              <a:lnSpc>
                <a:spcPct val="95000"/>
              </a:lnSpc>
              <a:spcBef>
                <a:spcPts val="0"/>
              </a:spcBef>
              <a:buNone/>
              <a:defRPr sz="1400" baseline="0"/>
            </a:lvl1pPr>
          </a:lstStyle>
          <a:p>
            <a:pPr lvl="0"/>
            <a:r>
              <a:rPr lang="de-DE" dirty="0"/>
              <a:t>Bildunterschrift </a:t>
            </a:r>
          </a:p>
        </p:txBody>
      </p:sp>
      <p:sp>
        <p:nvSpPr>
          <p:cNvPr id="24" name="Textplatzhalter 2"/>
          <p:cNvSpPr>
            <a:spLocks noGrp="1"/>
          </p:cNvSpPr>
          <p:nvPr>
            <p:ph type="body" sz="quarter" idx="20" hasCustomPrompt="1"/>
          </p:nvPr>
        </p:nvSpPr>
        <p:spPr>
          <a:xfrm>
            <a:off x="626400" y="6012000"/>
            <a:ext cx="5364000" cy="180000"/>
          </a:xfrm>
        </p:spPr>
        <p:txBody>
          <a:bodyPr anchor="b" anchorCtr="0">
            <a:noAutofit/>
          </a:bodyPr>
          <a:lstStyle>
            <a:lvl1pPr marL="0" indent="0">
              <a:lnSpc>
                <a:spcPct val="100000"/>
              </a:lnSpc>
              <a:spcBef>
                <a:spcPts val="0"/>
              </a:spcBef>
              <a:buFontTx/>
              <a:buNone/>
              <a:defRPr sz="1050" i="1" baseline="0"/>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[Quelle oder Fußnote: Autor, Titel, Jahr]</a:t>
            </a:r>
          </a:p>
        </p:txBody>
      </p:sp>
      <p:sp>
        <p:nvSpPr>
          <p:cNvPr id="11" name="Textplatzhalter 2"/>
          <p:cNvSpPr>
            <a:spLocks noGrp="1"/>
          </p:cNvSpPr>
          <p:nvPr>
            <p:ph type="body" sz="quarter" idx="21" hasCustomPrompt="1"/>
          </p:nvPr>
        </p:nvSpPr>
        <p:spPr>
          <a:xfrm>
            <a:off x="11361600" y="1170000"/>
            <a:ext cx="180000" cy="460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13" name="Fußzeilenplatzhalter 8"/>
          <p:cNvSpPr>
            <a:spLocks noGrp="1"/>
          </p:cNvSpPr>
          <p:nvPr>
            <p:ph type="ftr" sz="quarter" idx="3"/>
          </p:nvPr>
        </p:nvSpPr>
        <p:spPr>
          <a:xfrm>
            <a:off x="626400" y="6433200"/>
            <a:ext cx="9864000" cy="144000"/>
          </a:xfrm>
          <a:prstGeom prst="rect">
            <a:avLst/>
          </a:prstGeom>
        </p:spPr>
        <p:txBody>
          <a:bodyPr vert="horz" wrap="none" lIns="0" tIns="0" rIns="0" bIns="0" rtlCol="0" anchor="ctr"/>
          <a:lstStyle>
            <a:lvl1pPr algn="l">
              <a:defRPr sz="1000">
                <a:solidFill>
                  <a:srgbClr val="4F4F4E"/>
                </a:solidFill>
              </a:defRPr>
            </a:lvl1pPr>
          </a:lstStyle>
          <a:p>
            <a:r>
              <a:rPr lang="de-DE"/>
              <a:t>Musterfoliensatz zur ZTV-W LB 219</a:t>
            </a:r>
            <a:endParaRPr lang="de-DE" dirty="0"/>
          </a:p>
        </p:txBody>
      </p:sp>
      <p:sp>
        <p:nvSpPr>
          <p:cNvPr id="19" name="Datumsplatzhalter 3"/>
          <p:cNvSpPr>
            <a:spLocks noGrp="1"/>
          </p:cNvSpPr>
          <p:nvPr>
            <p:ph type="dt" sz="half" idx="2"/>
          </p:nvPr>
        </p:nvSpPr>
        <p:spPr>
          <a:xfrm>
            <a:off x="626400" y="6601237"/>
            <a:ext cx="648000" cy="144000"/>
          </a:xfrm>
          <a:prstGeom prst="rect">
            <a:avLst/>
          </a:prstGeom>
        </p:spPr>
        <p:txBody>
          <a:bodyPr vert="horz" wrap="none" lIns="0" tIns="0" rIns="0" bIns="0" rtlCol="0" anchor="ctr"/>
          <a:lstStyle>
            <a:lvl1pPr>
              <a:defRPr lang="de-DE" sz="1000" dirty="0">
                <a:solidFill>
                  <a:srgbClr val="2C63B1"/>
                </a:solidFill>
              </a:defRPr>
            </a:lvl1pPr>
          </a:lstStyle>
          <a:p>
            <a:r>
              <a:rPr lang="de-DE"/>
              <a:t>07.10.2022</a:t>
            </a:r>
            <a:endParaRPr lang="de-DE" dirty="0"/>
          </a:p>
        </p:txBody>
      </p:sp>
      <p:sp>
        <p:nvSpPr>
          <p:cNvPr id="20" name="Foliennummernplatzhalter 4"/>
          <p:cNvSpPr>
            <a:spLocks noGrp="1"/>
          </p:cNvSpPr>
          <p:nvPr>
            <p:ph type="sldNum" sz="quarter" idx="4"/>
          </p:nvPr>
        </p:nvSpPr>
        <p:spPr>
          <a:xfrm>
            <a:off x="1368000" y="6601237"/>
            <a:ext cx="648000" cy="144000"/>
          </a:xfrm>
          <a:prstGeom prst="rect">
            <a:avLst/>
          </a:prstGeom>
        </p:spPr>
        <p:txBody>
          <a:bodyPr vert="horz" wrap="none" lIns="0" tIns="0" rIns="0" bIns="0" rtlCol="0" anchor="ctr"/>
          <a:lstStyle>
            <a:lvl1pPr>
              <a:defRPr lang="de-DE" sz="1000" smtClean="0">
                <a:solidFill>
                  <a:srgbClr val="2C63B1"/>
                </a:solidFill>
              </a:defRPr>
            </a:lvl1pPr>
          </a:lstStyle>
          <a:p>
            <a:r>
              <a:rPr lang="de-DE" dirty="0"/>
              <a:t>Seite </a:t>
            </a:r>
            <a:fld id="{C9E9A98A-EE95-46CB-BABE-E6CF43D50E3B}" type="slidenum">
              <a:rPr lang="de-DE" smtClean="0"/>
              <a:pPr/>
              <a:t>‹Nr.›</a:t>
            </a:fld>
            <a:endParaRPr lang="de-DE" dirty="0"/>
          </a:p>
        </p:txBody>
      </p:sp>
      <p:sp>
        <p:nvSpPr>
          <p:cNvPr id="21" name="Titel 1"/>
          <p:cNvSpPr>
            <a:spLocks noGrp="1"/>
          </p:cNvSpPr>
          <p:nvPr>
            <p:ph type="title" hasCustomPrompt="1"/>
          </p:nvPr>
        </p:nvSpPr>
        <p:spPr>
          <a:xfrm>
            <a:off x="626400" y="385952"/>
            <a:ext cx="10908000" cy="576000"/>
          </a:xfrm>
        </p:spPr>
        <p:txBody>
          <a:bodyPr/>
          <a:lstStyle/>
          <a:p>
            <a:r>
              <a:rPr lang="de-DE" dirty="0"/>
              <a:t>Headline</a:t>
            </a:r>
          </a:p>
        </p:txBody>
      </p:sp>
    </p:spTree>
    <p:extLst>
      <p:ext uri="{BB962C8B-B14F-4D97-AF65-F5344CB8AC3E}">
        <p14:creationId xmlns:p14="http://schemas.microsoft.com/office/powerpoint/2010/main" val="3146274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_Ein_Bild_3">
    <p:spTree>
      <p:nvGrpSpPr>
        <p:cNvPr id="1" name=""/>
        <p:cNvGrpSpPr/>
        <p:nvPr/>
      </p:nvGrpSpPr>
      <p:grpSpPr>
        <a:xfrm>
          <a:off x="0" y="0"/>
          <a:ext cx="0" cy="0"/>
          <a:chOff x="0" y="0"/>
          <a:chExt cx="0" cy="0"/>
        </a:xfrm>
      </p:grpSpPr>
      <p:sp>
        <p:nvSpPr>
          <p:cNvPr id="14" name="Bildplatzhalter 4"/>
          <p:cNvSpPr>
            <a:spLocks noGrp="1"/>
          </p:cNvSpPr>
          <p:nvPr>
            <p:ph type="pic" sz="quarter" idx="10" hasCustomPrompt="1"/>
          </p:nvPr>
        </p:nvSpPr>
        <p:spPr>
          <a:xfrm>
            <a:off x="6188400" y="1170000"/>
            <a:ext cx="5364000" cy="4608000"/>
          </a:xfrm>
          <a:noFill/>
        </p:spPr>
        <p:txBody>
          <a:bodyPr tIns="0" bIns="0"/>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(12,8 x 14,9)</a:t>
            </a:r>
          </a:p>
        </p:txBody>
      </p:sp>
      <p:sp>
        <p:nvSpPr>
          <p:cNvPr id="15" name="Textplatzhalter 10"/>
          <p:cNvSpPr>
            <a:spLocks noGrp="1"/>
          </p:cNvSpPr>
          <p:nvPr>
            <p:ph type="body" sz="quarter" idx="12" hasCustomPrompt="1"/>
          </p:nvPr>
        </p:nvSpPr>
        <p:spPr>
          <a:xfrm>
            <a:off x="626400" y="1296000"/>
            <a:ext cx="5364000" cy="4716000"/>
          </a:xfrm>
        </p:spPr>
        <p:txBody>
          <a:bodyPr>
            <a:noAutofit/>
          </a:bodyPr>
          <a:lstStyle>
            <a:lvl1pPr>
              <a:defRPr/>
            </a:lvl1pPr>
            <a:lvl2pPr>
              <a:defRPr/>
            </a:lvl2pPr>
            <a:lvl3pPr>
              <a:defRPr/>
            </a:lvl3pPr>
            <a:lvl4pPr>
              <a:defRPr/>
            </a:lvl4pPr>
            <a:lvl5pPr>
              <a:defRPr/>
            </a:lvl5pPr>
          </a:lstStyle>
          <a:p>
            <a:pPr lvl="0"/>
            <a:r>
              <a:rPr lang="de-DE" dirty="0"/>
              <a:t>Text einfügen (ggf. Aufzählungszeichen entfernen)</a:t>
            </a:r>
          </a:p>
          <a:p>
            <a:pPr lvl="1"/>
            <a:r>
              <a:rPr lang="de-DE" dirty="0"/>
              <a:t>Ebene Zwei</a:t>
            </a:r>
          </a:p>
          <a:p>
            <a:pPr lvl="2"/>
            <a:r>
              <a:rPr lang="de-DE" dirty="0"/>
              <a:t>Ebene Drei</a:t>
            </a:r>
          </a:p>
          <a:p>
            <a:pPr lvl="3"/>
            <a:r>
              <a:rPr lang="de-DE" dirty="0"/>
              <a:t>Ebene Vier</a:t>
            </a:r>
          </a:p>
          <a:p>
            <a:pPr lvl="4"/>
            <a:r>
              <a:rPr lang="de-DE" dirty="0"/>
              <a:t>Ebene Fünf</a:t>
            </a:r>
          </a:p>
        </p:txBody>
      </p:sp>
      <p:sp>
        <p:nvSpPr>
          <p:cNvPr id="17" name="Textplatzhalter 7"/>
          <p:cNvSpPr>
            <a:spLocks noGrp="1"/>
          </p:cNvSpPr>
          <p:nvPr>
            <p:ph type="body" sz="quarter" idx="18" hasCustomPrompt="1"/>
          </p:nvPr>
        </p:nvSpPr>
        <p:spPr>
          <a:xfrm>
            <a:off x="6188400" y="5778000"/>
            <a:ext cx="5364000" cy="432000"/>
          </a:xfrm>
          <a:solidFill>
            <a:schemeClr val="tx1"/>
          </a:solidFill>
        </p:spPr>
        <p:txBody>
          <a:bodyPr lIns="72000" tIns="0" rIns="72000" bIns="0" anchor="ctr" anchorCtr="0">
            <a:noAutofit/>
          </a:bodyPr>
          <a:lstStyle>
            <a:lvl1pPr marL="0" indent="0">
              <a:lnSpc>
                <a:spcPct val="95000"/>
              </a:lnSpc>
              <a:spcBef>
                <a:spcPts val="0"/>
              </a:spcBef>
              <a:buNone/>
              <a:defRPr sz="1400" baseline="0">
                <a:solidFill>
                  <a:schemeClr val="bg1"/>
                </a:solidFill>
              </a:defRPr>
            </a:lvl1pPr>
          </a:lstStyle>
          <a:p>
            <a:pPr lvl="0"/>
            <a:r>
              <a:rPr lang="de-DE" dirty="0"/>
              <a:t>Bildunterschrift</a:t>
            </a:r>
          </a:p>
        </p:txBody>
      </p:sp>
      <p:sp>
        <p:nvSpPr>
          <p:cNvPr id="24" name="Textplatzhalter 2"/>
          <p:cNvSpPr>
            <a:spLocks noGrp="1"/>
          </p:cNvSpPr>
          <p:nvPr>
            <p:ph type="body" sz="quarter" idx="20" hasCustomPrompt="1"/>
          </p:nvPr>
        </p:nvSpPr>
        <p:spPr>
          <a:xfrm>
            <a:off x="626400" y="6012000"/>
            <a:ext cx="5364000" cy="180000"/>
          </a:xfrm>
        </p:spPr>
        <p:txBody>
          <a:bodyPr anchor="b" anchorCtr="0">
            <a:noAutofit/>
          </a:bodyPr>
          <a:lstStyle>
            <a:lvl1pPr marL="0" marR="0" indent="0" algn="l" defTabSz="914400" rtl="0" eaLnBrk="1" fontAlgn="auto" latinLnBrk="0" hangingPunct="1">
              <a:lnSpc>
                <a:spcPct val="100000"/>
              </a:lnSpc>
              <a:spcBef>
                <a:spcPts val="0"/>
              </a:spcBef>
              <a:spcAft>
                <a:spcPts val="0"/>
              </a:spcAft>
              <a:buClr>
                <a:srgbClr val="2C63B1"/>
              </a:buClr>
              <a:buSzTx/>
              <a:buFontTx/>
              <a:buNone/>
              <a:tabLst/>
              <a:defRPr sz="1050" i="1" baseline="0"/>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marL="0" marR="0" lvl="0" indent="0" algn="l" defTabSz="914400" rtl="0" eaLnBrk="1" fontAlgn="auto" latinLnBrk="0" hangingPunct="1">
              <a:lnSpc>
                <a:spcPct val="100000"/>
              </a:lnSpc>
              <a:spcBef>
                <a:spcPts val="0"/>
              </a:spcBef>
              <a:spcAft>
                <a:spcPts val="0"/>
              </a:spcAft>
              <a:buClr>
                <a:srgbClr val="2C63B1"/>
              </a:buClr>
              <a:buSzTx/>
              <a:buFontTx/>
              <a:buNone/>
              <a:tabLst/>
              <a:defRPr/>
            </a:pPr>
            <a:r>
              <a:rPr lang="de-DE" dirty="0"/>
              <a:t>[Quelle oder Fußnote: Autor, Titel, Jahr]</a:t>
            </a:r>
          </a:p>
        </p:txBody>
      </p:sp>
      <p:sp>
        <p:nvSpPr>
          <p:cNvPr id="11" name="Textplatzhalter 2"/>
          <p:cNvSpPr>
            <a:spLocks noGrp="1"/>
          </p:cNvSpPr>
          <p:nvPr>
            <p:ph type="body" sz="quarter" idx="21" hasCustomPrompt="1"/>
          </p:nvPr>
        </p:nvSpPr>
        <p:spPr>
          <a:xfrm>
            <a:off x="11361600" y="1170000"/>
            <a:ext cx="180000" cy="460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13" name="Fußzeilenplatzhalter 8"/>
          <p:cNvSpPr>
            <a:spLocks noGrp="1"/>
          </p:cNvSpPr>
          <p:nvPr>
            <p:ph type="ftr" sz="quarter" idx="3"/>
          </p:nvPr>
        </p:nvSpPr>
        <p:spPr>
          <a:xfrm>
            <a:off x="626400" y="6433200"/>
            <a:ext cx="9864000" cy="144000"/>
          </a:xfrm>
          <a:prstGeom prst="rect">
            <a:avLst/>
          </a:prstGeom>
        </p:spPr>
        <p:txBody>
          <a:bodyPr vert="horz" wrap="none" lIns="0" tIns="0" rIns="0" bIns="0" rtlCol="0" anchor="ctr"/>
          <a:lstStyle>
            <a:lvl1pPr algn="l">
              <a:defRPr sz="1000">
                <a:solidFill>
                  <a:srgbClr val="4F4F4E"/>
                </a:solidFill>
              </a:defRPr>
            </a:lvl1pPr>
          </a:lstStyle>
          <a:p>
            <a:r>
              <a:rPr lang="de-DE"/>
              <a:t>Musterfoliensatz zur ZTV-W LB 219</a:t>
            </a:r>
            <a:endParaRPr lang="de-DE" dirty="0"/>
          </a:p>
        </p:txBody>
      </p:sp>
      <p:sp>
        <p:nvSpPr>
          <p:cNvPr id="19" name="Datumsplatzhalter 3"/>
          <p:cNvSpPr>
            <a:spLocks noGrp="1"/>
          </p:cNvSpPr>
          <p:nvPr>
            <p:ph type="dt" sz="half" idx="2"/>
          </p:nvPr>
        </p:nvSpPr>
        <p:spPr>
          <a:xfrm>
            <a:off x="626400" y="6601237"/>
            <a:ext cx="648000" cy="144000"/>
          </a:xfrm>
          <a:prstGeom prst="rect">
            <a:avLst/>
          </a:prstGeom>
        </p:spPr>
        <p:txBody>
          <a:bodyPr vert="horz" wrap="none" lIns="0" tIns="0" rIns="0" bIns="0" rtlCol="0" anchor="ctr"/>
          <a:lstStyle>
            <a:lvl1pPr>
              <a:defRPr lang="de-DE" sz="1000" dirty="0">
                <a:solidFill>
                  <a:srgbClr val="2C63B1"/>
                </a:solidFill>
              </a:defRPr>
            </a:lvl1pPr>
          </a:lstStyle>
          <a:p>
            <a:r>
              <a:rPr lang="de-DE"/>
              <a:t>07.10.2022</a:t>
            </a:r>
            <a:endParaRPr lang="de-DE" dirty="0"/>
          </a:p>
        </p:txBody>
      </p:sp>
      <p:sp>
        <p:nvSpPr>
          <p:cNvPr id="20" name="Foliennummernplatzhalter 4"/>
          <p:cNvSpPr>
            <a:spLocks noGrp="1"/>
          </p:cNvSpPr>
          <p:nvPr>
            <p:ph type="sldNum" sz="quarter" idx="4"/>
          </p:nvPr>
        </p:nvSpPr>
        <p:spPr>
          <a:xfrm>
            <a:off x="1368000" y="6601237"/>
            <a:ext cx="648000" cy="144000"/>
          </a:xfrm>
          <a:prstGeom prst="rect">
            <a:avLst/>
          </a:prstGeom>
        </p:spPr>
        <p:txBody>
          <a:bodyPr vert="horz" wrap="none" lIns="0" tIns="0" rIns="0" bIns="0" rtlCol="0" anchor="ctr"/>
          <a:lstStyle>
            <a:lvl1pPr>
              <a:defRPr lang="de-DE" sz="1000" smtClean="0">
                <a:solidFill>
                  <a:srgbClr val="2C63B1"/>
                </a:solidFill>
              </a:defRPr>
            </a:lvl1pPr>
          </a:lstStyle>
          <a:p>
            <a:r>
              <a:rPr lang="de-DE" dirty="0"/>
              <a:t>Seite </a:t>
            </a:r>
            <a:fld id="{C9E9A98A-EE95-46CB-BABE-E6CF43D50E3B}" type="slidenum">
              <a:rPr lang="de-DE" smtClean="0"/>
              <a:pPr/>
              <a:t>‹Nr.›</a:t>
            </a:fld>
            <a:endParaRPr lang="de-DE" dirty="0"/>
          </a:p>
        </p:txBody>
      </p:sp>
      <p:sp>
        <p:nvSpPr>
          <p:cNvPr id="21" name="Titel 1"/>
          <p:cNvSpPr>
            <a:spLocks noGrp="1"/>
          </p:cNvSpPr>
          <p:nvPr>
            <p:ph type="title" hasCustomPrompt="1"/>
          </p:nvPr>
        </p:nvSpPr>
        <p:spPr>
          <a:xfrm>
            <a:off x="626400" y="385952"/>
            <a:ext cx="10908000" cy="576000"/>
          </a:xfrm>
        </p:spPr>
        <p:txBody>
          <a:bodyPr/>
          <a:lstStyle/>
          <a:p>
            <a:r>
              <a:rPr lang="de-DE" dirty="0"/>
              <a:t>Headline</a:t>
            </a:r>
          </a:p>
        </p:txBody>
      </p:sp>
    </p:spTree>
    <p:extLst>
      <p:ext uri="{BB962C8B-B14F-4D97-AF65-F5344CB8AC3E}">
        <p14:creationId xmlns:p14="http://schemas.microsoft.com/office/powerpoint/2010/main" val="2657244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_Zwei_Bilder_1">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Headline</a:t>
            </a:r>
          </a:p>
        </p:txBody>
      </p:sp>
      <p:sp>
        <p:nvSpPr>
          <p:cNvPr id="3" name="Fußzeilenplatzhalter 2"/>
          <p:cNvSpPr>
            <a:spLocks noGrp="1"/>
          </p:cNvSpPr>
          <p:nvPr>
            <p:ph type="ftr" sz="quarter" idx="10"/>
          </p:nvPr>
        </p:nvSpPr>
        <p:spPr/>
        <p:txBody>
          <a:bodyPr/>
          <a:lstStyle/>
          <a:p>
            <a:r>
              <a:rPr lang="de-DE"/>
              <a:t>Musterfoliensatz zur ZTV-W LB 219</a:t>
            </a:r>
            <a:endParaRPr lang="de-DE" dirty="0"/>
          </a:p>
        </p:txBody>
      </p:sp>
      <p:sp>
        <p:nvSpPr>
          <p:cNvPr id="4" name="Datumsplatzhalter 3"/>
          <p:cNvSpPr>
            <a:spLocks noGrp="1"/>
          </p:cNvSpPr>
          <p:nvPr>
            <p:ph type="dt" sz="half" idx="11"/>
          </p:nvPr>
        </p:nvSpPr>
        <p:spPr/>
        <p:txBody>
          <a:bodyPr/>
          <a:lstStyle/>
          <a:p>
            <a:r>
              <a:rPr lang="de-DE"/>
              <a:t>07.10.2022</a:t>
            </a:r>
            <a:endParaRPr lang="de-DE" dirty="0"/>
          </a:p>
        </p:txBody>
      </p:sp>
      <p:sp>
        <p:nvSpPr>
          <p:cNvPr id="5" name="Foliennummernplatzhalter 4"/>
          <p:cNvSpPr>
            <a:spLocks noGrp="1"/>
          </p:cNvSpPr>
          <p:nvPr>
            <p:ph type="sldNum" sz="quarter" idx="12"/>
          </p:nvPr>
        </p:nvSpPr>
        <p:spPr/>
        <p:txBody>
          <a:bodyPr/>
          <a:lstStyle/>
          <a:p>
            <a:r>
              <a:rPr lang="de-DE" dirty="0"/>
              <a:t>Seite </a:t>
            </a:r>
            <a:fld id="{C9E9A98A-EE95-46CB-BABE-E6CF43D50E3B}" type="slidenum">
              <a:rPr lang="de-DE" smtClean="0"/>
              <a:pPr/>
              <a:t>‹Nr.›</a:t>
            </a:fld>
            <a:endParaRPr lang="de-DE" dirty="0"/>
          </a:p>
        </p:txBody>
      </p:sp>
      <p:sp>
        <p:nvSpPr>
          <p:cNvPr id="6" name="Bildplatzhalter 4"/>
          <p:cNvSpPr>
            <a:spLocks noGrp="1"/>
          </p:cNvSpPr>
          <p:nvPr>
            <p:ph type="pic" sz="quarter" idx="13" hasCustomPrompt="1"/>
          </p:nvPr>
        </p:nvSpPr>
        <p:spPr>
          <a:xfrm>
            <a:off x="6188400" y="1170000"/>
            <a:ext cx="5364000" cy="2448000"/>
          </a:xfrm>
          <a:noFill/>
        </p:spPr>
        <p:txBody>
          <a:bodyPr tIns="0" bIns="0"/>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baseline="0">
                <a:solidFill>
                  <a:schemeClr val="bg2"/>
                </a:solidFill>
              </a:defRPr>
            </a:lvl1pPr>
          </a:lstStyle>
          <a:p>
            <a:r>
              <a:rPr lang="de-DE" dirty="0"/>
              <a:t>Bild (6,8 x 14,9)</a:t>
            </a:r>
          </a:p>
        </p:txBody>
      </p:sp>
      <p:sp>
        <p:nvSpPr>
          <p:cNvPr id="7" name="Bildplatzhalter 4"/>
          <p:cNvSpPr>
            <a:spLocks noGrp="1"/>
          </p:cNvSpPr>
          <p:nvPr>
            <p:ph type="pic" sz="quarter" idx="14" hasCustomPrompt="1"/>
          </p:nvPr>
        </p:nvSpPr>
        <p:spPr>
          <a:xfrm>
            <a:off x="6188400" y="3762000"/>
            <a:ext cx="5364000" cy="2448000"/>
          </a:xfrm>
          <a:noFill/>
        </p:spPr>
        <p:txBody>
          <a:bodyPr tIns="0" bIns="0"/>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(6,8 x 14,9)</a:t>
            </a:r>
          </a:p>
        </p:txBody>
      </p:sp>
      <p:sp>
        <p:nvSpPr>
          <p:cNvPr id="8" name="Textplatzhalter 9"/>
          <p:cNvSpPr>
            <a:spLocks noGrp="1"/>
          </p:cNvSpPr>
          <p:nvPr>
            <p:ph type="body" sz="quarter" idx="15" hasCustomPrompt="1"/>
          </p:nvPr>
        </p:nvSpPr>
        <p:spPr>
          <a:xfrm>
            <a:off x="626400" y="1296000"/>
            <a:ext cx="5364000" cy="4716000"/>
          </a:xfrm>
        </p:spPr>
        <p:txBody>
          <a:bodyPr>
            <a:noAutofit/>
          </a:bodyPr>
          <a:lstStyle>
            <a:lvl1pPr>
              <a:defRPr/>
            </a:lvl1pPr>
            <a:lvl2pPr>
              <a:defRPr/>
            </a:lvl2pPr>
            <a:lvl3pPr>
              <a:defRPr/>
            </a:lvl3pPr>
            <a:lvl4pPr>
              <a:defRPr/>
            </a:lvl4pPr>
            <a:lvl5pPr>
              <a:defRPr/>
            </a:lvl5pPr>
          </a:lstStyle>
          <a:p>
            <a:pPr lvl="0"/>
            <a:r>
              <a:rPr lang="de-DE" dirty="0"/>
              <a:t>Text einfügen (ggf. Aufzählungszeichen entfernen)</a:t>
            </a:r>
          </a:p>
          <a:p>
            <a:pPr lvl="1"/>
            <a:r>
              <a:rPr lang="de-DE" dirty="0"/>
              <a:t>Ebene Zwei</a:t>
            </a:r>
          </a:p>
          <a:p>
            <a:pPr lvl="2"/>
            <a:r>
              <a:rPr lang="de-DE" dirty="0"/>
              <a:t>Ebene Drei</a:t>
            </a:r>
          </a:p>
          <a:p>
            <a:pPr lvl="3"/>
            <a:r>
              <a:rPr lang="de-DE" dirty="0"/>
              <a:t>Ebene Vier</a:t>
            </a:r>
          </a:p>
          <a:p>
            <a:pPr lvl="4"/>
            <a:r>
              <a:rPr lang="de-DE" dirty="0"/>
              <a:t>Ebene Fünf</a:t>
            </a:r>
          </a:p>
        </p:txBody>
      </p:sp>
      <p:sp>
        <p:nvSpPr>
          <p:cNvPr id="9" name="Textplatzhalter 2"/>
          <p:cNvSpPr>
            <a:spLocks noGrp="1"/>
          </p:cNvSpPr>
          <p:nvPr>
            <p:ph type="body" sz="quarter" idx="20" hasCustomPrompt="1"/>
          </p:nvPr>
        </p:nvSpPr>
        <p:spPr>
          <a:xfrm>
            <a:off x="626400" y="6012000"/>
            <a:ext cx="5364000" cy="180000"/>
          </a:xfrm>
        </p:spPr>
        <p:txBody>
          <a:bodyPr anchor="b" anchorCtr="0">
            <a:noAutofit/>
          </a:bodyPr>
          <a:lstStyle>
            <a:lvl1pPr marL="0" indent="0">
              <a:lnSpc>
                <a:spcPct val="100000"/>
              </a:lnSpc>
              <a:buFontTx/>
              <a:buNone/>
              <a:defRPr sz="1050" i="1" baseline="0"/>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[Quelle oder Fußnote: Autor, Titel, Jahr]</a:t>
            </a:r>
          </a:p>
        </p:txBody>
      </p:sp>
      <p:sp>
        <p:nvSpPr>
          <p:cNvPr id="13" name="Textplatzhalter 2"/>
          <p:cNvSpPr>
            <a:spLocks noGrp="1"/>
          </p:cNvSpPr>
          <p:nvPr>
            <p:ph type="body" sz="quarter" idx="21" hasCustomPrompt="1"/>
          </p:nvPr>
        </p:nvSpPr>
        <p:spPr>
          <a:xfrm>
            <a:off x="11361600" y="3762384"/>
            <a:ext cx="180000" cy="244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14" name="Textplatzhalter 2"/>
          <p:cNvSpPr>
            <a:spLocks noGrp="1"/>
          </p:cNvSpPr>
          <p:nvPr>
            <p:ph type="body" sz="quarter" idx="22" hasCustomPrompt="1"/>
          </p:nvPr>
        </p:nvSpPr>
        <p:spPr>
          <a:xfrm>
            <a:off x="11361600" y="1168400"/>
            <a:ext cx="180000" cy="244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Tree>
    <p:extLst>
      <p:ext uri="{BB962C8B-B14F-4D97-AF65-F5344CB8AC3E}">
        <p14:creationId xmlns:p14="http://schemas.microsoft.com/office/powerpoint/2010/main" val="3108706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_Zwei_Bilder_2">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Headline</a:t>
            </a:r>
          </a:p>
        </p:txBody>
      </p:sp>
      <p:sp>
        <p:nvSpPr>
          <p:cNvPr id="3" name="Fußzeilenplatzhalter 2"/>
          <p:cNvSpPr>
            <a:spLocks noGrp="1"/>
          </p:cNvSpPr>
          <p:nvPr>
            <p:ph type="ftr" sz="quarter" idx="10"/>
          </p:nvPr>
        </p:nvSpPr>
        <p:spPr/>
        <p:txBody>
          <a:bodyPr/>
          <a:lstStyle/>
          <a:p>
            <a:r>
              <a:rPr lang="de-DE"/>
              <a:t>Musterfoliensatz zur ZTV-W LB 219</a:t>
            </a:r>
            <a:endParaRPr lang="de-DE" dirty="0"/>
          </a:p>
        </p:txBody>
      </p:sp>
      <p:sp>
        <p:nvSpPr>
          <p:cNvPr id="4" name="Datumsplatzhalter 3"/>
          <p:cNvSpPr>
            <a:spLocks noGrp="1"/>
          </p:cNvSpPr>
          <p:nvPr>
            <p:ph type="dt" sz="half" idx="11"/>
          </p:nvPr>
        </p:nvSpPr>
        <p:spPr/>
        <p:txBody>
          <a:bodyPr/>
          <a:lstStyle/>
          <a:p>
            <a:r>
              <a:rPr lang="de-DE"/>
              <a:t>07.10.2022</a:t>
            </a:r>
            <a:endParaRPr lang="de-DE" dirty="0"/>
          </a:p>
        </p:txBody>
      </p:sp>
      <p:sp>
        <p:nvSpPr>
          <p:cNvPr id="5" name="Foliennummernplatzhalter 4"/>
          <p:cNvSpPr>
            <a:spLocks noGrp="1"/>
          </p:cNvSpPr>
          <p:nvPr>
            <p:ph type="sldNum" sz="quarter" idx="12"/>
          </p:nvPr>
        </p:nvSpPr>
        <p:spPr/>
        <p:txBody>
          <a:bodyPr/>
          <a:lstStyle/>
          <a:p>
            <a:r>
              <a:rPr lang="de-DE" dirty="0"/>
              <a:t>Seite </a:t>
            </a:r>
            <a:fld id="{C9E9A98A-EE95-46CB-BABE-E6CF43D50E3B}" type="slidenum">
              <a:rPr lang="de-DE" smtClean="0"/>
              <a:pPr/>
              <a:t>‹Nr.›</a:t>
            </a:fld>
            <a:endParaRPr lang="de-DE" dirty="0"/>
          </a:p>
        </p:txBody>
      </p:sp>
      <p:sp>
        <p:nvSpPr>
          <p:cNvPr id="6" name="Bildplatzhalter 4"/>
          <p:cNvSpPr>
            <a:spLocks noGrp="1"/>
          </p:cNvSpPr>
          <p:nvPr>
            <p:ph type="pic" sz="quarter" idx="13" hasCustomPrompt="1"/>
          </p:nvPr>
        </p:nvSpPr>
        <p:spPr>
          <a:xfrm>
            <a:off x="6188400" y="1170000"/>
            <a:ext cx="5364000" cy="2016000"/>
          </a:xfrm>
          <a:noFill/>
        </p:spPr>
        <p:txBody>
          <a:bodyPr tIns="0" bIns="0"/>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(5,6 x 14,9)</a:t>
            </a:r>
          </a:p>
        </p:txBody>
      </p:sp>
      <p:sp>
        <p:nvSpPr>
          <p:cNvPr id="7" name="Bildplatzhalter 4"/>
          <p:cNvSpPr>
            <a:spLocks noGrp="1"/>
          </p:cNvSpPr>
          <p:nvPr>
            <p:ph type="pic" sz="quarter" idx="14" hasCustomPrompt="1"/>
          </p:nvPr>
        </p:nvSpPr>
        <p:spPr>
          <a:xfrm>
            <a:off x="6188400" y="3762000"/>
            <a:ext cx="5364000" cy="2016000"/>
          </a:xfrm>
          <a:noFill/>
        </p:spPr>
        <p:txBody>
          <a:bodyPr tIns="0" bIns="0"/>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(5,6 x 14,9)</a:t>
            </a:r>
          </a:p>
        </p:txBody>
      </p:sp>
      <p:sp>
        <p:nvSpPr>
          <p:cNvPr id="8" name="Textplatzhalter 9"/>
          <p:cNvSpPr>
            <a:spLocks noGrp="1"/>
          </p:cNvSpPr>
          <p:nvPr>
            <p:ph type="body" sz="quarter" idx="15" hasCustomPrompt="1"/>
          </p:nvPr>
        </p:nvSpPr>
        <p:spPr>
          <a:xfrm>
            <a:off x="626400" y="1296000"/>
            <a:ext cx="5364000" cy="4716000"/>
          </a:xfrm>
        </p:spPr>
        <p:txBody>
          <a:bodyPr>
            <a:noAutofit/>
          </a:bodyPr>
          <a:lstStyle>
            <a:lvl1pPr>
              <a:defRPr/>
            </a:lvl1pPr>
            <a:lvl2pPr>
              <a:defRPr/>
            </a:lvl2pPr>
            <a:lvl3pPr>
              <a:defRPr/>
            </a:lvl3pPr>
            <a:lvl4pPr>
              <a:defRPr/>
            </a:lvl4pPr>
            <a:lvl5pPr>
              <a:defRPr/>
            </a:lvl5pPr>
          </a:lstStyle>
          <a:p>
            <a:pPr lvl="0"/>
            <a:r>
              <a:rPr lang="de-DE" dirty="0"/>
              <a:t>Text einfügen (ggf. Aufzählungszeichen entfernen)</a:t>
            </a:r>
          </a:p>
          <a:p>
            <a:pPr lvl="1"/>
            <a:r>
              <a:rPr lang="de-DE" dirty="0"/>
              <a:t>Ebene Zwei</a:t>
            </a:r>
          </a:p>
          <a:p>
            <a:pPr lvl="2"/>
            <a:r>
              <a:rPr lang="de-DE" dirty="0"/>
              <a:t>Ebene Drei</a:t>
            </a:r>
          </a:p>
          <a:p>
            <a:pPr lvl="3"/>
            <a:r>
              <a:rPr lang="de-DE" dirty="0"/>
              <a:t>Ebene Vier</a:t>
            </a:r>
          </a:p>
          <a:p>
            <a:pPr lvl="4"/>
            <a:r>
              <a:rPr lang="de-DE" dirty="0"/>
              <a:t>Ebene Fünf</a:t>
            </a:r>
          </a:p>
        </p:txBody>
      </p:sp>
      <p:sp>
        <p:nvSpPr>
          <p:cNvPr id="9" name="Textplatzhalter 7"/>
          <p:cNvSpPr>
            <a:spLocks noGrp="1"/>
          </p:cNvSpPr>
          <p:nvPr>
            <p:ph type="body" sz="quarter" idx="18" hasCustomPrompt="1"/>
          </p:nvPr>
        </p:nvSpPr>
        <p:spPr>
          <a:xfrm>
            <a:off x="6188400" y="5778000"/>
            <a:ext cx="5364000" cy="432000"/>
          </a:xfrm>
          <a:solidFill>
            <a:srgbClr val="C0C1C4"/>
          </a:solidFill>
        </p:spPr>
        <p:txBody>
          <a:bodyPr lIns="72000" tIns="0" rIns="72000" bIns="0" anchor="ctr" anchorCtr="0">
            <a:noAutofit/>
          </a:bodyPr>
          <a:lstStyle>
            <a:lvl1pPr marL="0" indent="0">
              <a:lnSpc>
                <a:spcPct val="95000"/>
              </a:lnSpc>
              <a:spcBef>
                <a:spcPts val="0"/>
              </a:spcBef>
              <a:buNone/>
              <a:defRPr sz="1400"/>
            </a:lvl1pPr>
          </a:lstStyle>
          <a:p>
            <a:pPr lvl="0"/>
            <a:r>
              <a:rPr lang="de-DE" dirty="0"/>
              <a:t>Bildunterschrift</a:t>
            </a:r>
          </a:p>
        </p:txBody>
      </p:sp>
      <p:sp>
        <p:nvSpPr>
          <p:cNvPr id="10" name="Textplatzhalter 7"/>
          <p:cNvSpPr>
            <a:spLocks noGrp="1"/>
          </p:cNvSpPr>
          <p:nvPr>
            <p:ph type="body" sz="quarter" idx="19" hasCustomPrompt="1"/>
          </p:nvPr>
        </p:nvSpPr>
        <p:spPr>
          <a:xfrm>
            <a:off x="6188400" y="3186000"/>
            <a:ext cx="5364000" cy="432000"/>
          </a:xfrm>
          <a:solidFill>
            <a:srgbClr val="C0C1C4"/>
          </a:solidFill>
        </p:spPr>
        <p:txBody>
          <a:bodyPr lIns="72000" tIns="0" rIns="72000" bIns="0" anchor="ctr" anchorCtr="0">
            <a:noAutofit/>
          </a:bodyPr>
          <a:lstStyle>
            <a:lvl1pPr marL="0" indent="0">
              <a:lnSpc>
                <a:spcPct val="95000"/>
              </a:lnSpc>
              <a:spcBef>
                <a:spcPts val="0"/>
              </a:spcBef>
              <a:buNone/>
              <a:defRPr sz="1400"/>
            </a:lvl1pPr>
          </a:lstStyle>
          <a:p>
            <a:pPr lvl="0"/>
            <a:r>
              <a:rPr lang="de-DE" dirty="0"/>
              <a:t>Bildunterschrift</a:t>
            </a:r>
          </a:p>
        </p:txBody>
      </p:sp>
      <p:sp>
        <p:nvSpPr>
          <p:cNvPr id="11" name="Textplatzhalter 2"/>
          <p:cNvSpPr>
            <a:spLocks noGrp="1"/>
          </p:cNvSpPr>
          <p:nvPr>
            <p:ph type="body" sz="quarter" idx="20" hasCustomPrompt="1"/>
          </p:nvPr>
        </p:nvSpPr>
        <p:spPr>
          <a:xfrm>
            <a:off x="626400" y="6012000"/>
            <a:ext cx="5364000" cy="180000"/>
          </a:xfrm>
        </p:spPr>
        <p:txBody>
          <a:bodyPr anchor="b" anchorCtr="0">
            <a:noAutofit/>
          </a:bodyPr>
          <a:lstStyle>
            <a:lvl1pPr marL="0" indent="0">
              <a:lnSpc>
                <a:spcPct val="100000"/>
              </a:lnSpc>
              <a:buFontTx/>
              <a:buNone/>
              <a:defRPr sz="1050" i="1" baseline="0"/>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[Quelle oder Fußnote: Autor, Titel, Jahr]</a:t>
            </a:r>
          </a:p>
        </p:txBody>
      </p:sp>
      <p:sp>
        <p:nvSpPr>
          <p:cNvPr id="14" name="Textplatzhalter 2"/>
          <p:cNvSpPr>
            <a:spLocks noGrp="1"/>
          </p:cNvSpPr>
          <p:nvPr>
            <p:ph type="body" sz="quarter" idx="21" hasCustomPrompt="1"/>
          </p:nvPr>
        </p:nvSpPr>
        <p:spPr>
          <a:xfrm>
            <a:off x="11361600" y="3762384"/>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15" name="Textplatzhalter 2"/>
          <p:cNvSpPr>
            <a:spLocks noGrp="1"/>
          </p:cNvSpPr>
          <p:nvPr>
            <p:ph type="body" sz="quarter" idx="22" hasCustomPrompt="1"/>
          </p:nvPr>
        </p:nvSpPr>
        <p:spPr>
          <a:xfrm>
            <a:off x="11361600" y="1168400"/>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Tree>
    <p:extLst>
      <p:ext uri="{BB962C8B-B14F-4D97-AF65-F5344CB8AC3E}">
        <p14:creationId xmlns:p14="http://schemas.microsoft.com/office/powerpoint/2010/main" val="2339708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_Zwei_Bilder_3">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Headline</a:t>
            </a:r>
          </a:p>
        </p:txBody>
      </p:sp>
      <p:sp>
        <p:nvSpPr>
          <p:cNvPr id="3" name="Fußzeilenplatzhalter 2"/>
          <p:cNvSpPr>
            <a:spLocks noGrp="1"/>
          </p:cNvSpPr>
          <p:nvPr>
            <p:ph type="ftr" sz="quarter" idx="10"/>
          </p:nvPr>
        </p:nvSpPr>
        <p:spPr/>
        <p:txBody>
          <a:bodyPr/>
          <a:lstStyle/>
          <a:p>
            <a:r>
              <a:rPr lang="de-DE"/>
              <a:t>Musterfoliensatz zur ZTV-W LB 219</a:t>
            </a:r>
            <a:endParaRPr lang="de-DE" dirty="0"/>
          </a:p>
        </p:txBody>
      </p:sp>
      <p:sp>
        <p:nvSpPr>
          <p:cNvPr id="4" name="Datumsplatzhalter 3"/>
          <p:cNvSpPr>
            <a:spLocks noGrp="1"/>
          </p:cNvSpPr>
          <p:nvPr>
            <p:ph type="dt" sz="half" idx="11"/>
          </p:nvPr>
        </p:nvSpPr>
        <p:spPr/>
        <p:txBody>
          <a:bodyPr/>
          <a:lstStyle/>
          <a:p>
            <a:r>
              <a:rPr lang="de-DE"/>
              <a:t>07.10.2022</a:t>
            </a:r>
            <a:endParaRPr lang="de-DE" dirty="0"/>
          </a:p>
        </p:txBody>
      </p:sp>
      <p:sp>
        <p:nvSpPr>
          <p:cNvPr id="5" name="Foliennummernplatzhalter 4"/>
          <p:cNvSpPr>
            <a:spLocks noGrp="1"/>
          </p:cNvSpPr>
          <p:nvPr>
            <p:ph type="sldNum" sz="quarter" idx="12"/>
          </p:nvPr>
        </p:nvSpPr>
        <p:spPr/>
        <p:txBody>
          <a:bodyPr/>
          <a:lstStyle/>
          <a:p>
            <a:r>
              <a:rPr lang="de-DE" dirty="0"/>
              <a:t>Seite </a:t>
            </a:r>
            <a:fld id="{C9E9A98A-EE95-46CB-BABE-E6CF43D50E3B}" type="slidenum">
              <a:rPr lang="de-DE" smtClean="0"/>
              <a:pPr/>
              <a:t>‹Nr.›</a:t>
            </a:fld>
            <a:endParaRPr lang="de-DE" dirty="0"/>
          </a:p>
        </p:txBody>
      </p:sp>
      <p:sp>
        <p:nvSpPr>
          <p:cNvPr id="6" name="Bildplatzhalter 4"/>
          <p:cNvSpPr>
            <a:spLocks noGrp="1"/>
          </p:cNvSpPr>
          <p:nvPr>
            <p:ph type="pic" sz="quarter" idx="13" hasCustomPrompt="1"/>
          </p:nvPr>
        </p:nvSpPr>
        <p:spPr>
          <a:xfrm>
            <a:off x="6188400" y="1170000"/>
            <a:ext cx="5364000" cy="2016000"/>
          </a:xfrm>
          <a:noFill/>
        </p:spPr>
        <p:txBody>
          <a:bodyPr tIns="0" bIns="0"/>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(5,6 x 14,9)</a:t>
            </a:r>
          </a:p>
        </p:txBody>
      </p:sp>
      <p:sp>
        <p:nvSpPr>
          <p:cNvPr id="7" name="Bildplatzhalter 4"/>
          <p:cNvSpPr>
            <a:spLocks noGrp="1"/>
          </p:cNvSpPr>
          <p:nvPr>
            <p:ph type="pic" sz="quarter" idx="14" hasCustomPrompt="1"/>
          </p:nvPr>
        </p:nvSpPr>
        <p:spPr>
          <a:xfrm>
            <a:off x="6188400" y="3762000"/>
            <a:ext cx="5364000" cy="2016000"/>
          </a:xfrm>
          <a:noFill/>
        </p:spPr>
        <p:txBody>
          <a:bodyPr tIns="0" bIns="0"/>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(5,6 x 14,9)</a:t>
            </a:r>
          </a:p>
        </p:txBody>
      </p:sp>
      <p:sp>
        <p:nvSpPr>
          <p:cNvPr id="8" name="Textplatzhalter 9"/>
          <p:cNvSpPr>
            <a:spLocks noGrp="1"/>
          </p:cNvSpPr>
          <p:nvPr>
            <p:ph type="body" sz="quarter" idx="15" hasCustomPrompt="1"/>
          </p:nvPr>
        </p:nvSpPr>
        <p:spPr>
          <a:xfrm>
            <a:off x="626400" y="1296000"/>
            <a:ext cx="5364000" cy="4716000"/>
          </a:xfrm>
        </p:spPr>
        <p:txBody>
          <a:bodyPr>
            <a:noAutofit/>
          </a:bodyPr>
          <a:lstStyle>
            <a:lvl1pPr>
              <a:defRPr/>
            </a:lvl1pPr>
            <a:lvl2pPr>
              <a:defRPr/>
            </a:lvl2pPr>
            <a:lvl3pPr>
              <a:defRPr/>
            </a:lvl3pPr>
            <a:lvl4pPr>
              <a:defRPr/>
            </a:lvl4pPr>
            <a:lvl5pPr>
              <a:defRPr/>
            </a:lvl5pPr>
          </a:lstStyle>
          <a:p>
            <a:pPr lvl="0"/>
            <a:r>
              <a:rPr lang="de-DE" dirty="0"/>
              <a:t>Text einfügen (ggf. Aufzählungszeichen entfernen)</a:t>
            </a:r>
          </a:p>
          <a:p>
            <a:pPr lvl="1"/>
            <a:r>
              <a:rPr lang="de-DE" dirty="0"/>
              <a:t>Ebene Zwei</a:t>
            </a:r>
          </a:p>
          <a:p>
            <a:pPr lvl="2"/>
            <a:r>
              <a:rPr lang="de-DE" dirty="0"/>
              <a:t>Ebene Drei</a:t>
            </a:r>
          </a:p>
          <a:p>
            <a:pPr lvl="3"/>
            <a:r>
              <a:rPr lang="de-DE" dirty="0"/>
              <a:t>Ebene Vier</a:t>
            </a:r>
          </a:p>
          <a:p>
            <a:pPr lvl="4"/>
            <a:r>
              <a:rPr lang="de-DE" dirty="0"/>
              <a:t>Ebene Fünf</a:t>
            </a:r>
          </a:p>
        </p:txBody>
      </p:sp>
      <p:sp>
        <p:nvSpPr>
          <p:cNvPr id="9" name="Textplatzhalter 7"/>
          <p:cNvSpPr>
            <a:spLocks noGrp="1"/>
          </p:cNvSpPr>
          <p:nvPr>
            <p:ph type="body" sz="quarter" idx="18" hasCustomPrompt="1"/>
          </p:nvPr>
        </p:nvSpPr>
        <p:spPr>
          <a:xfrm>
            <a:off x="6188400" y="5778000"/>
            <a:ext cx="5364000" cy="432000"/>
          </a:xfrm>
          <a:solidFill>
            <a:schemeClr val="tx1"/>
          </a:solidFill>
        </p:spPr>
        <p:txBody>
          <a:bodyPr lIns="72000" tIns="0" rIns="72000" bIns="0" anchor="ctr" anchorCtr="0">
            <a:noAutofit/>
          </a:bodyPr>
          <a:lstStyle>
            <a:lvl1pPr marL="0" indent="0">
              <a:lnSpc>
                <a:spcPct val="95000"/>
              </a:lnSpc>
              <a:spcBef>
                <a:spcPts val="0"/>
              </a:spcBef>
              <a:buNone/>
              <a:defRPr sz="1400">
                <a:solidFill>
                  <a:schemeClr val="bg1"/>
                </a:solidFill>
              </a:defRPr>
            </a:lvl1pPr>
          </a:lstStyle>
          <a:p>
            <a:pPr lvl="0"/>
            <a:r>
              <a:rPr lang="de-DE" dirty="0"/>
              <a:t>Bildunterschrift</a:t>
            </a:r>
          </a:p>
        </p:txBody>
      </p:sp>
      <p:sp>
        <p:nvSpPr>
          <p:cNvPr id="10" name="Textplatzhalter 7"/>
          <p:cNvSpPr>
            <a:spLocks noGrp="1"/>
          </p:cNvSpPr>
          <p:nvPr>
            <p:ph type="body" sz="quarter" idx="19" hasCustomPrompt="1"/>
          </p:nvPr>
        </p:nvSpPr>
        <p:spPr>
          <a:xfrm>
            <a:off x="6188400" y="3186000"/>
            <a:ext cx="5364000" cy="432000"/>
          </a:xfrm>
          <a:solidFill>
            <a:schemeClr val="tx1"/>
          </a:solidFill>
        </p:spPr>
        <p:txBody>
          <a:bodyPr lIns="72000" tIns="0" rIns="72000" bIns="0" anchor="ctr" anchorCtr="0">
            <a:noAutofit/>
          </a:bodyPr>
          <a:lstStyle>
            <a:lvl1pPr marL="0" indent="0">
              <a:lnSpc>
                <a:spcPct val="95000"/>
              </a:lnSpc>
              <a:spcBef>
                <a:spcPts val="0"/>
              </a:spcBef>
              <a:buNone/>
              <a:defRPr sz="1400">
                <a:solidFill>
                  <a:schemeClr val="bg1"/>
                </a:solidFill>
              </a:defRPr>
            </a:lvl1pPr>
          </a:lstStyle>
          <a:p>
            <a:pPr lvl="0"/>
            <a:r>
              <a:rPr lang="de-DE" dirty="0"/>
              <a:t>Bildunterschrift</a:t>
            </a:r>
          </a:p>
        </p:txBody>
      </p:sp>
      <p:sp>
        <p:nvSpPr>
          <p:cNvPr id="11" name="Textplatzhalter 2"/>
          <p:cNvSpPr>
            <a:spLocks noGrp="1"/>
          </p:cNvSpPr>
          <p:nvPr>
            <p:ph type="body" sz="quarter" idx="20" hasCustomPrompt="1"/>
          </p:nvPr>
        </p:nvSpPr>
        <p:spPr>
          <a:xfrm>
            <a:off x="626400" y="6012000"/>
            <a:ext cx="5364000" cy="180000"/>
          </a:xfrm>
        </p:spPr>
        <p:txBody>
          <a:bodyPr anchor="b" anchorCtr="0">
            <a:noAutofit/>
          </a:bodyPr>
          <a:lstStyle>
            <a:lvl1pPr marL="0" indent="0">
              <a:lnSpc>
                <a:spcPct val="100000"/>
              </a:lnSpc>
              <a:buFontTx/>
              <a:buNone/>
              <a:defRPr sz="1050" i="1" baseline="0"/>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[Quelle oder Fußnote: Autor, Titel, Jahr]</a:t>
            </a:r>
          </a:p>
        </p:txBody>
      </p:sp>
      <p:sp>
        <p:nvSpPr>
          <p:cNvPr id="14" name="Textplatzhalter 2"/>
          <p:cNvSpPr>
            <a:spLocks noGrp="1"/>
          </p:cNvSpPr>
          <p:nvPr>
            <p:ph type="body" sz="quarter" idx="21" hasCustomPrompt="1"/>
          </p:nvPr>
        </p:nvSpPr>
        <p:spPr>
          <a:xfrm>
            <a:off x="11361600" y="3762384"/>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15" name="Textplatzhalter 2"/>
          <p:cNvSpPr>
            <a:spLocks noGrp="1"/>
          </p:cNvSpPr>
          <p:nvPr>
            <p:ph type="body" sz="quarter" idx="22" hasCustomPrompt="1"/>
          </p:nvPr>
        </p:nvSpPr>
        <p:spPr>
          <a:xfrm>
            <a:off x="11361600" y="1168400"/>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Tree>
    <p:extLst>
      <p:ext uri="{BB962C8B-B14F-4D97-AF65-F5344CB8AC3E}">
        <p14:creationId xmlns:p14="http://schemas.microsoft.com/office/powerpoint/2010/main" val="2279034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ur_Bild_1">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Headline</a:t>
            </a:r>
          </a:p>
        </p:txBody>
      </p:sp>
      <p:sp>
        <p:nvSpPr>
          <p:cNvPr id="3" name="Fußzeilenplatzhalter 2"/>
          <p:cNvSpPr>
            <a:spLocks noGrp="1"/>
          </p:cNvSpPr>
          <p:nvPr>
            <p:ph type="ftr" sz="quarter" idx="10"/>
          </p:nvPr>
        </p:nvSpPr>
        <p:spPr/>
        <p:txBody>
          <a:bodyPr/>
          <a:lstStyle/>
          <a:p>
            <a:r>
              <a:rPr lang="de-DE"/>
              <a:t>Musterfoliensatz zur ZTV-W LB 219</a:t>
            </a:r>
            <a:endParaRPr lang="de-DE" dirty="0"/>
          </a:p>
        </p:txBody>
      </p:sp>
      <p:sp>
        <p:nvSpPr>
          <p:cNvPr id="4" name="Datumsplatzhalter 3"/>
          <p:cNvSpPr>
            <a:spLocks noGrp="1"/>
          </p:cNvSpPr>
          <p:nvPr>
            <p:ph type="dt" sz="half" idx="11"/>
          </p:nvPr>
        </p:nvSpPr>
        <p:spPr/>
        <p:txBody>
          <a:bodyPr/>
          <a:lstStyle/>
          <a:p>
            <a:r>
              <a:rPr lang="de-DE"/>
              <a:t>07.10.2022</a:t>
            </a:r>
            <a:endParaRPr lang="de-DE" dirty="0"/>
          </a:p>
        </p:txBody>
      </p:sp>
      <p:sp>
        <p:nvSpPr>
          <p:cNvPr id="5" name="Foliennummernplatzhalter 4"/>
          <p:cNvSpPr>
            <a:spLocks noGrp="1"/>
          </p:cNvSpPr>
          <p:nvPr>
            <p:ph type="sldNum" sz="quarter" idx="12"/>
          </p:nvPr>
        </p:nvSpPr>
        <p:spPr/>
        <p:txBody>
          <a:bodyPr/>
          <a:lstStyle/>
          <a:p>
            <a:r>
              <a:rPr lang="de-DE" dirty="0"/>
              <a:t>Seite </a:t>
            </a:r>
            <a:fld id="{C9E9A98A-EE95-46CB-BABE-E6CF43D50E3B}" type="slidenum">
              <a:rPr lang="de-DE" smtClean="0"/>
              <a:pPr/>
              <a:t>‹Nr.›</a:t>
            </a:fld>
            <a:endParaRPr lang="de-DE" dirty="0"/>
          </a:p>
        </p:txBody>
      </p:sp>
      <p:sp>
        <p:nvSpPr>
          <p:cNvPr id="6" name="Bildplatzhalter 4"/>
          <p:cNvSpPr>
            <a:spLocks noGrp="1"/>
          </p:cNvSpPr>
          <p:nvPr>
            <p:ph type="pic" sz="quarter" idx="13" hasCustomPrompt="1"/>
          </p:nvPr>
        </p:nvSpPr>
        <p:spPr>
          <a:xfrm>
            <a:off x="626400" y="1170000"/>
            <a:ext cx="10926000" cy="5040000"/>
          </a:xfrm>
          <a:noFill/>
        </p:spPr>
        <p:txBody>
          <a:bodyPr>
            <a:normAutofit/>
          </a:bodyPr>
          <a:lstStyle>
            <a:lvl1pPr marL="0" indent="0">
              <a:buNone/>
              <a:defRPr lang="de-DE" sz="1600" kern="1200" dirty="0" smtClean="0">
                <a:solidFill>
                  <a:schemeClr val="bg2"/>
                </a:solidFill>
                <a:latin typeface="+mn-lt"/>
                <a:ea typeface="+mn-ea"/>
                <a:cs typeface="+mn-cs"/>
              </a:defRPr>
            </a:lvl1pPr>
          </a:lstStyle>
          <a:p>
            <a:r>
              <a:rPr lang="de-DE" dirty="0"/>
              <a:t>Bild (14 x 30,35)</a:t>
            </a:r>
          </a:p>
        </p:txBody>
      </p:sp>
      <p:sp>
        <p:nvSpPr>
          <p:cNvPr id="10" name="Textplatzhalter 2"/>
          <p:cNvSpPr>
            <a:spLocks noGrp="1"/>
          </p:cNvSpPr>
          <p:nvPr>
            <p:ph type="body" sz="quarter" idx="21" hasCustomPrompt="1"/>
          </p:nvPr>
        </p:nvSpPr>
        <p:spPr>
          <a:xfrm>
            <a:off x="11361600" y="1170000"/>
            <a:ext cx="180000" cy="5040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Tree>
    <p:extLst>
      <p:ext uri="{BB962C8B-B14F-4D97-AF65-F5344CB8AC3E}">
        <p14:creationId xmlns:p14="http://schemas.microsoft.com/office/powerpoint/2010/main" val="362110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ur_Bild_2">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Headline</a:t>
            </a:r>
          </a:p>
        </p:txBody>
      </p:sp>
      <p:sp>
        <p:nvSpPr>
          <p:cNvPr id="3" name="Fußzeilenplatzhalter 2"/>
          <p:cNvSpPr>
            <a:spLocks noGrp="1"/>
          </p:cNvSpPr>
          <p:nvPr>
            <p:ph type="ftr" sz="quarter" idx="10"/>
          </p:nvPr>
        </p:nvSpPr>
        <p:spPr/>
        <p:txBody>
          <a:bodyPr/>
          <a:lstStyle/>
          <a:p>
            <a:r>
              <a:rPr lang="de-DE"/>
              <a:t>Musterfoliensatz zur ZTV-W LB 219</a:t>
            </a:r>
            <a:endParaRPr lang="de-DE" dirty="0"/>
          </a:p>
        </p:txBody>
      </p:sp>
      <p:sp>
        <p:nvSpPr>
          <p:cNvPr id="4" name="Datumsplatzhalter 3"/>
          <p:cNvSpPr>
            <a:spLocks noGrp="1"/>
          </p:cNvSpPr>
          <p:nvPr>
            <p:ph type="dt" sz="half" idx="11"/>
          </p:nvPr>
        </p:nvSpPr>
        <p:spPr/>
        <p:txBody>
          <a:bodyPr/>
          <a:lstStyle/>
          <a:p>
            <a:r>
              <a:rPr lang="de-DE"/>
              <a:t>07.10.2022</a:t>
            </a:r>
            <a:endParaRPr lang="de-DE" dirty="0"/>
          </a:p>
        </p:txBody>
      </p:sp>
      <p:sp>
        <p:nvSpPr>
          <p:cNvPr id="5" name="Foliennummernplatzhalter 4"/>
          <p:cNvSpPr>
            <a:spLocks noGrp="1"/>
          </p:cNvSpPr>
          <p:nvPr>
            <p:ph type="sldNum" sz="quarter" idx="12"/>
          </p:nvPr>
        </p:nvSpPr>
        <p:spPr/>
        <p:txBody>
          <a:bodyPr/>
          <a:lstStyle/>
          <a:p>
            <a:r>
              <a:rPr lang="de-DE" dirty="0"/>
              <a:t>Seite </a:t>
            </a:r>
            <a:fld id="{C9E9A98A-EE95-46CB-BABE-E6CF43D50E3B}" type="slidenum">
              <a:rPr lang="de-DE" smtClean="0"/>
              <a:pPr/>
              <a:t>‹Nr.›</a:t>
            </a:fld>
            <a:endParaRPr lang="de-DE" dirty="0"/>
          </a:p>
        </p:txBody>
      </p:sp>
      <p:sp>
        <p:nvSpPr>
          <p:cNvPr id="9" name="Bildplatzhalter 4"/>
          <p:cNvSpPr>
            <a:spLocks noGrp="1"/>
          </p:cNvSpPr>
          <p:nvPr>
            <p:ph type="pic" sz="quarter" idx="13" hasCustomPrompt="1"/>
          </p:nvPr>
        </p:nvSpPr>
        <p:spPr>
          <a:xfrm>
            <a:off x="626400" y="1170000"/>
            <a:ext cx="10926000" cy="4608000"/>
          </a:xfrm>
          <a:noFill/>
        </p:spPr>
        <p:txBody>
          <a:bodyPr>
            <a:normAutofit/>
          </a:bodyPr>
          <a:lstStyle>
            <a:lvl1pPr marL="0" indent="0">
              <a:buNone/>
              <a:defRPr lang="de-DE" sz="1600" kern="1200" dirty="0" smtClean="0">
                <a:solidFill>
                  <a:schemeClr val="bg2"/>
                </a:solidFill>
                <a:latin typeface="+mn-lt"/>
                <a:ea typeface="+mn-ea"/>
                <a:cs typeface="+mn-cs"/>
              </a:defRPr>
            </a:lvl1pPr>
          </a:lstStyle>
          <a:p>
            <a:r>
              <a:rPr lang="de-DE" dirty="0"/>
              <a:t>Bild (12,8 x 30,35)</a:t>
            </a:r>
          </a:p>
        </p:txBody>
      </p:sp>
      <p:sp>
        <p:nvSpPr>
          <p:cNvPr id="10" name="Textplatzhalter 7"/>
          <p:cNvSpPr>
            <a:spLocks noGrp="1"/>
          </p:cNvSpPr>
          <p:nvPr>
            <p:ph type="body" sz="quarter" idx="18" hasCustomPrompt="1"/>
          </p:nvPr>
        </p:nvSpPr>
        <p:spPr>
          <a:xfrm>
            <a:off x="626400" y="5778000"/>
            <a:ext cx="10926000" cy="432000"/>
          </a:xfrm>
          <a:solidFill>
            <a:schemeClr val="accent1"/>
          </a:solidFill>
        </p:spPr>
        <p:txBody>
          <a:bodyPr lIns="72000" tIns="0" rIns="72000" bIns="0" anchor="ctr" anchorCtr="0">
            <a:noAutofit/>
          </a:bodyPr>
          <a:lstStyle>
            <a:lvl1pPr marL="0" indent="0">
              <a:lnSpc>
                <a:spcPct val="95000"/>
              </a:lnSpc>
              <a:spcBef>
                <a:spcPts val="0"/>
              </a:spcBef>
              <a:buNone/>
              <a:defRPr sz="1400"/>
            </a:lvl1pPr>
          </a:lstStyle>
          <a:p>
            <a:pPr lvl="0"/>
            <a:r>
              <a:rPr lang="de-DE" dirty="0"/>
              <a:t>Bildunterschrift</a:t>
            </a:r>
          </a:p>
        </p:txBody>
      </p:sp>
      <p:sp>
        <p:nvSpPr>
          <p:cNvPr id="12" name="Textplatzhalter 2"/>
          <p:cNvSpPr>
            <a:spLocks noGrp="1"/>
          </p:cNvSpPr>
          <p:nvPr>
            <p:ph type="body" sz="quarter" idx="21" hasCustomPrompt="1"/>
          </p:nvPr>
        </p:nvSpPr>
        <p:spPr>
          <a:xfrm>
            <a:off x="11361600" y="1170000"/>
            <a:ext cx="180000" cy="460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Tree>
    <p:extLst>
      <p:ext uri="{BB962C8B-B14F-4D97-AF65-F5344CB8AC3E}">
        <p14:creationId xmlns:p14="http://schemas.microsoft.com/office/powerpoint/2010/main" val="2710313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ur_Bild_3">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Headline</a:t>
            </a:r>
          </a:p>
        </p:txBody>
      </p:sp>
      <p:sp>
        <p:nvSpPr>
          <p:cNvPr id="3" name="Fußzeilenplatzhalter 2"/>
          <p:cNvSpPr>
            <a:spLocks noGrp="1"/>
          </p:cNvSpPr>
          <p:nvPr>
            <p:ph type="ftr" sz="quarter" idx="10"/>
          </p:nvPr>
        </p:nvSpPr>
        <p:spPr/>
        <p:txBody>
          <a:bodyPr/>
          <a:lstStyle/>
          <a:p>
            <a:r>
              <a:rPr lang="de-DE"/>
              <a:t>Musterfoliensatz zur ZTV-W LB 219</a:t>
            </a:r>
            <a:endParaRPr lang="de-DE" dirty="0"/>
          </a:p>
        </p:txBody>
      </p:sp>
      <p:sp>
        <p:nvSpPr>
          <p:cNvPr id="4" name="Datumsplatzhalter 3"/>
          <p:cNvSpPr>
            <a:spLocks noGrp="1"/>
          </p:cNvSpPr>
          <p:nvPr>
            <p:ph type="dt" sz="half" idx="11"/>
          </p:nvPr>
        </p:nvSpPr>
        <p:spPr/>
        <p:txBody>
          <a:bodyPr/>
          <a:lstStyle/>
          <a:p>
            <a:r>
              <a:rPr lang="de-DE"/>
              <a:t>07.10.2022</a:t>
            </a:r>
            <a:endParaRPr lang="de-DE" dirty="0"/>
          </a:p>
        </p:txBody>
      </p:sp>
      <p:sp>
        <p:nvSpPr>
          <p:cNvPr id="5" name="Foliennummernplatzhalter 4"/>
          <p:cNvSpPr>
            <a:spLocks noGrp="1"/>
          </p:cNvSpPr>
          <p:nvPr>
            <p:ph type="sldNum" sz="quarter" idx="12"/>
          </p:nvPr>
        </p:nvSpPr>
        <p:spPr/>
        <p:txBody>
          <a:bodyPr/>
          <a:lstStyle/>
          <a:p>
            <a:r>
              <a:rPr lang="de-DE" dirty="0"/>
              <a:t>Seite </a:t>
            </a:r>
            <a:fld id="{C9E9A98A-EE95-46CB-BABE-E6CF43D50E3B}" type="slidenum">
              <a:rPr lang="de-DE" smtClean="0"/>
              <a:pPr/>
              <a:t>‹Nr.›</a:t>
            </a:fld>
            <a:endParaRPr lang="de-DE" dirty="0"/>
          </a:p>
        </p:txBody>
      </p:sp>
      <p:sp>
        <p:nvSpPr>
          <p:cNvPr id="9" name="Bildplatzhalter 4"/>
          <p:cNvSpPr>
            <a:spLocks noGrp="1"/>
          </p:cNvSpPr>
          <p:nvPr>
            <p:ph type="pic" sz="quarter" idx="13" hasCustomPrompt="1"/>
          </p:nvPr>
        </p:nvSpPr>
        <p:spPr>
          <a:xfrm>
            <a:off x="626400" y="1170000"/>
            <a:ext cx="10926000" cy="4608000"/>
          </a:xfrm>
          <a:noFill/>
        </p:spPr>
        <p:txBody>
          <a:bodyPr>
            <a:normAutofit/>
          </a:bodyPr>
          <a:lstStyle>
            <a:lvl1pPr marL="0" indent="0">
              <a:buNone/>
              <a:defRPr lang="de-DE" sz="1600" kern="1200" dirty="0" smtClean="0">
                <a:solidFill>
                  <a:schemeClr val="bg2"/>
                </a:solidFill>
                <a:latin typeface="+mn-lt"/>
                <a:ea typeface="+mn-ea"/>
                <a:cs typeface="+mn-cs"/>
              </a:defRPr>
            </a:lvl1pPr>
          </a:lstStyle>
          <a:p>
            <a:r>
              <a:rPr lang="de-DE" dirty="0"/>
              <a:t>Bild (12,8 x 30,35)</a:t>
            </a:r>
          </a:p>
        </p:txBody>
      </p:sp>
      <p:sp>
        <p:nvSpPr>
          <p:cNvPr id="10" name="Textplatzhalter 7"/>
          <p:cNvSpPr>
            <a:spLocks noGrp="1"/>
          </p:cNvSpPr>
          <p:nvPr>
            <p:ph type="body" sz="quarter" idx="18" hasCustomPrompt="1"/>
          </p:nvPr>
        </p:nvSpPr>
        <p:spPr>
          <a:xfrm>
            <a:off x="626400" y="5778000"/>
            <a:ext cx="10926000" cy="432000"/>
          </a:xfrm>
          <a:solidFill>
            <a:schemeClr val="tx1"/>
          </a:solidFill>
        </p:spPr>
        <p:txBody>
          <a:bodyPr lIns="72000" tIns="0" rIns="72000" bIns="0" anchor="ctr" anchorCtr="0">
            <a:noAutofit/>
          </a:bodyPr>
          <a:lstStyle>
            <a:lvl1pPr marL="0" indent="0">
              <a:lnSpc>
                <a:spcPct val="95000"/>
              </a:lnSpc>
              <a:spcBef>
                <a:spcPts val="0"/>
              </a:spcBef>
              <a:buNone/>
              <a:defRPr sz="1400">
                <a:solidFill>
                  <a:schemeClr val="bg1"/>
                </a:solidFill>
              </a:defRPr>
            </a:lvl1pPr>
          </a:lstStyle>
          <a:p>
            <a:pPr lvl="0"/>
            <a:r>
              <a:rPr lang="de-DE" dirty="0"/>
              <a:t>Bildunterschrift</a:t>
            </a:r>
          </a:p>
        </p:txBody>
      </p:sp>
      <p:sp>
        <p:nvSpPr>
          <p:cNvPr id="12" name="Textplatzhalter 2"/>
          <p:cNvSpPr>
            <a:spLocks noGrp="1"/>
          </p:cNvSpPr>
          <p:nvPr>
            <p:ph type="body" sz="quarter" idx="21" hasCustomPrompt="1"/>
          </p:nvPr>
        </p:nvSpPr>
        <p:spPr>
          <a:xfrm>
            <a:off x="11361600" y="1170000"/>
            <a:ext cx="180000" cy="460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Tree>
    <p:extLst>
      <p:ext uri="{BB962C8B-B14F-4D97-AF65-F5344CB8AC3E}">
        <p14:creationId xmlns:p14="http://schemas.microsoft.com/office/powerpoint/2010/main" val="1377573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er_Bilder_1">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Headline</a:t>
            </a:r>
          </a:p>
        </p:txBody>
      </p:sp>
      <p:sp>
        <p:nvSpPr>
          <p:cNvPr id="3" name="Fußzeilenplatzhalter 2"/>
          <p:cNvSpPr>
            <a:spLocks noGrp="1"/>
          </p:cNvSpPr>
          <p:nvPr>
            <p:ph type="ftr" sz="quarter" idx="10"/>
          </p:nvPr>
        </p:nvSpPr>
        <p:spPr/>
        <p:txBody>
          <a:bodyPr/>
          <a:lstStyle/>
          <a:p>
            <a:r>
              <a:rPr lang="de-DE"/>
              <a:t>Musterfoliensatz zur ZTV-W LB 219</a:t>
            </a:r>
            <a:endParaRPr lang="de-DE" dirty="0"/>
          </a:p>
        </p:txBody>
      </p:sp>
      <p:sp>
        <p:nvSpPr>
          <p:cNvPr id="4" name="Datumsplatzhalter 3"/>
          <p:cNvSpPr>
            <a:spLocks noGrp="1"/>
          </p:cNvSpPr>
          <p:nvPr>
            <p:ph type="dt" sz="half" idx="11"/>
          </p:nvPr>
        </p:nvSpPr>
        <p:spPr/>
        <p:txBody>
          <a:bodyPr/>
          <a:lstStyle/>
          <a:p>
            <a:r>
              <a:rPr lang="de-DE"/>
              <a:t>07.10.2022</a:t>
            </a:r>
            <a:endParaRPr lang="de-DE" dirty="0"/>
          </a:p>
        </p:txBody>
      </p:sp>
      <p:sp>
        <p:nvSpPr>
          <p:cNvPr id="5" name="Foliennummernplatzhalter 4"/>
          <p:cNvSpPr>
            <a:spLocks noGrp="1"/>
          </p:cNvSpPr>
          <p:nvPr>
            <p:ph type="sldNum" sz="quarter" idx="12"/>
          </p:nvPr>
        </p:nvSpPr>
        <p:spPr/>
        <p:txBody>
          <a:bodyPr/>
          <a:lstStyle/>
          <a:p>
            <a:r>
              <a:rPr lang="de-DE" dirty="0"/>
              <a:t>Seite </a:t>
            </a:r>
            <a:fld id="{C9E9A98A-EE95-46CB-BABE-E6CF43D50E3B}" type="slidenum">
              <a:rPr lang="de-DE" smtClean="0"/>
              <a:pPr/>
              <a:t>‹Nr.›</a:t>
            </a:fld>
            <a:endParaRPr lang="de-DE" dirty="0"/>
          </a:p>
        </p:txBody>
      </p:sp>
      <p:sp>
        <p:nvSpPr>
          <p:cNvPr id="6" name="Bildplatzhalter 4"/>
          <p:cNvSpPr>
            <a:spLocks noGrp="1"/>
          </p:cNvSpPr>
          <p:nvPr>
            <p:ph type="pic" sz="quarter" idx="13"/>
          </p:nvPr>
        </p:nvSpPr>
        <p:spPr>
          <a:xfrm>
            <a:off x="6188400" y="1170000"/>
            <a:ext cx="5364000" cy="2448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durch Klicken auf Symbol hinzufügen</a:t>
            </a:r>
          </a:p>
        </p:txBody>
      </p:sp>
      <p:sp>
        <p:nvSpPr>
          <p:cNvPr id="7" name="Bildplatzhalter 4"/>
          <p:cNvSpPr>
            <a:spLocks noGrp="1"/>
          </p:cNvSpPr>
          <p:nvPr>
            <p:ph type="pic" sz="quarter" idx="14"/>
          </p:nvPr>
        </p:nvSpPr>
        <p:spPr>
          <a:xfrm>
            <a:off x="6188400" y="3762300"/>
            <a:ext cx="5364000" cy="2448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durch Klicken auf Symbol hinzufügen</a:t>
            </a:r>
          </a:p>
        </p:txBody>
      </p:sp>
      <p:sp>
        <p:nvSpPr>
          <p:cNvPr id="8" name="Bildplatzhalter 4"/>
          <p:cNvSpPr>
            <a:spLocks noGrp="1"/>
          </p:cNvSpPr>
          <p:nvPr>
            <p:ph type="pic" sz="quarter" idx="15" hasCustomPrompt="1"/>
          </p:nvPr>
        </p:nvSpPr>
        <p:spPr>
          <a:xfrm>
            <a:off x="626400" y="1170000"/>
            <a:ext cx="5364000" cy="2448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(6,8 x 14,9)</a:t>
            </a:r>
          </a:p>
        </p:txBody>
      </p:sp>
      <p:sp>
        <p:nvSpPr>
          <p:cNvPr id="9" name="Bildplatzhalter 4"/>
          <p:cNvSpPr>
            <a:spLocks noGrp="1"/>
          </p:cNvSpPr>
          <p:nvPr>
            <p:ph type="pic" sz="quarter" idx="16"/>
          </p:nvPr>
        </p:nvSpPr>
        <p:spPr>
          <a:xfrm>
            <a:off x="626400" y="3762000"/>
            <a:ext cx="5364000" cy="2448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durch Klicken auf Symbol hinzufügen</a:t>
            </a:r>
          </a:p>
        </p:txBody>
      </p:sp>
      <p:sp>
        <p:nvSpPr>
          <p:cNvPr id="14" name="Textplatzhalter 2"/>
          <p:cNvSpPr>
            <a:spLocks noGrp="1"/>
          </p:cNvSpPr>
          <p:nvPr>
            <p:ph type="body" sz="quarter" idx="21" hasCustomPrompt="1"/>
          </p:nvPr>
        </p:nvSpPr>
        <p:spPr>
          <a:xfrm>
            <a:off x="11361600" y="3762384"/>
            <a:ext cx="180000" cy="244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15" name="Textplatzhalter 2"/>
          <p:cNvSpPr>
            <a:spLocks noGrp="1"/>
          </p:cNvSpPr>
          <p:nvPr>
            <p:ph type="body" sz="quarter" idx="22" hasCustomPrompt="1"/>
          </p:nvPr>
        </p:nvSpPr>
        <p:spPr>
          <a:xfrm>
            <a:off x="11361600" y="1168400"/>
            <a:ext cx="180000" cy="244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16" name="Textplatzhalter 2"/>
          <p:cNvSpPr>
            <a:spLocks noGrp="1"/>
          </p:cNvSpPr>
          <p:nvPr>
            <p:ph type="body" sz="quarter" idx="23" hasCustomPrompt="1"/>
          </p:nvPr>
        </p:nvSpPr>
        <p:spPr>
          <a:xfrm>
            <a:off x="5810400" y="3762384"/>
            <a:ext cx="180000" cy="244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17" name="Textplatzhalter 2"/>
          <p:cNvSpPr>
            <a:spLocks noGrp="1"/>
          </p:cNvSpPr>
          <p:nvPr>
            <p:ph type="body" sz="quarter" idx="24" hasCustomPrompt="1"/>
          </p:nvPr>
        </p:nvSpPr>
        <p:spPr>
          <a:xfrm>
            <a:off x="5810400" y="1168400"/>
            <a:ext cx="180000" cy="244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Tree>
    <p:extLst>
      <p:ext uri="{BB962C8B-B14F-4D97-AF65-F5344CB8AC3E}">
        <p14:creationId xmlns:p14="http://schemas.microsoft.com/office/powerpoint/2010/main" val="3303755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_2">
    <p:spTree>
      <p:nvGrpSpPr>
        <p:cNvPr id="1" name=""/>
        <p:cNvGrpSpPr/>
        <p:nvPr/>
      </p:nvGrpSpPr>
      <p:grpSpPr>
        <a:xfrm>
          <a:off x="0" y="0"/>
          <a:ext cx="0" cy="0"/>
          <a:chOff x="0" y="0"/>
          <a:chExt cx="0" cy="0"/>
        </a:xfrm>
      </p:grpSpPr>
      <p:sp>
        <p:nvSpPr>
          <p:cNvPr id="14" name="Rechteck 13"/>
          <p:cNvSpPr/>
          <p:nvPr userDrawn="1"/>
        </p:nvSpPr>
        <p:spPr>
          <a:xfrm>
            <a:off x="0" y="1296000"/>
            <a:ext cx="7063200" cy="5562000"/>
          </a:xfrm>
          <a:prstGeom prst="rect">
            <a:avLst/>
          </a:prstGeom>
          <a:solidFill>
            <a:srgbClr val="2C6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 name="Bildplatzhalter 2"/>
          <p:cNvSpPr>
            <a:spLocks noGrp="1"/>
          </p:cNvSpPr>
          <p:nvPr>
            <p:ph type="pic" sz="quarter" idx="17" hasCustomPrompt="1"/>
          </p:nvPr>
        </p:nvSpPr>
        <p:spPr>
          <a:xfrm>
            <a:off x="7063200" y="1296000"/>
            <a:ext cx="5130000" cy="5562000"/>
          </a:xfrm>
          <a:noFill/>
        </p:spPr>
        <p:txBody>
          <a:bodyPr/>
          <a:lstStyle>
            <a:lvl1pPr marL="0" indent="0">
              <a:buFontTx/>
              <a:buNone/>
              <a:defRPr>
                <a:solidFill>
                  <a:schemeClr val="bg2"/>
                </a:solidFill>
              </a:defRPr>
            </a:lvl1pPr>
          </a:lstStyle>
          <a:p>
            <a:r>
              <a:rPr lang="de-DE" dirty="0"/>
              <a:t>Bild (15,45 x 14,25 cm)</a:t>
            </a:r>
          </a:p>
        </p:txBody>
      </p:sp>
      <p:sp>
        <p:nvSpPr>
          <p:cNvPr id="24" name="Textplatzhalter 17"/>
          <p:cNvSpPr>
            <a:spLocks noGrp="1"/>
          </p:cNvSpPr>
          <p:nvPr>
            <p:ph type="body" sz="quarter" idx="16" hasCustomPrompt="1"/>
          </p:nvPr>
        </p:nvSpPr>
        <p:spPr>
          <a:xfrm>
            <a:off x="626400" y="5753884"/>
            <a:ext cx="4860000" cy="216000"/>
          </a:xfrm>
        </p:spPr>
        <p:txBody>
          <a:bodyPr tIns="0" bIns="0" anchor="ctr" anchorCtr="0">
            <a:noAutofit/>
          </a:bodyPr>
          <a:lstStyle>
            <a:lvl1pPr marL="0" marR="0" indent="0" algn="l" defTabSz="914400" rtl="0" eaLnBrk="1" fontAlgn="auto" latinLnBrk="0" hangingPunct="1">
              <a:lnSpc>
                <a:spcPct val="100000"/>
              </a:lnSpc>
              <a:spcBef>
                <a:spcPct val="20000"/>
              </a:spcBef>
              <a:spcAft>
                <a:spcPts val="0"/>
              </a:spcAft>
              <a:buClrTx/>
              <a:buSzTx/>
              <a:buFontTx/>
              <a:buNone/>
              <a:tabLst/>
              <a:defRPr sz="1300" b="0">
                <a:solidFill>
                  <a:schemeClr val="bg1"/>
                </a:solidFill>
                <a:latin typeface="Arial" panose="020B0604020202020204" pitchFamily="34" charset="0"/>
                <a:cs typeface="Arial" panose="020B0604020202020204" pitchFamily="34" charset="0"/>
              </a:defRPr>
            </a:lvl1pPr>
            <a:lvl2pPr marL="457200" indent="0">
              <a:buFontTx/>
              <a:buNone/>
              <a:defRPr sz="1300">
                <a:solidFill>
                  <a:schemeClr val="bg1"/>
                </a:solidFill>
                <a:latin typeface="Arial" panose="020B0604020202020204" pitchFamily="34" charset="0"/>
                <a:cs typeface="Arial" panose="020B0604020202020204" pitchFamily="34" charset="0"/>
              </a:defRPr>
            </a:lvl2pPr>
            <a:lvl3pPr marL="914400" indent="0">
              <a:buFontTx/>
              <a:buNone/>
              <a:defRPr sz="1300">
                <a:solidFill>
                  <a:schemeClr val="bg1"/>
                </a:solidFill>
                <a:latin typeface="Arial" panose="020B0604020202020204" pitchFamily="34" charset="0"/>
                <a:cs typeface="Arial" panose="020B0604020202020204" pitchFamily="34" charset="0"/>
              </a:defRPr>
            </a:lvl3pPr>
            <a:lvl4pPr marL="1371600" indent="0">
              <a:buFontTx/>
              <a:buNone/>
              <a:defRPr sz="1300">
                <a:solidFill>
                  <a:schemeClr val="bg1"/>
                </a:solidFill>
                <a:latin typeface="Arial" panose="020B0604020202020204" pitchFamily="34" charset="0"/>
                <a:cs typeface="Arial" panose="020B0604020202020204" pitchFamily="34" charset="0"/>
              </a:defRPr>
            </a:lvl4pPr>
            <a:lvl5pPr marL="1828800" indent="0">
              <a:buFontTx/>
              <a:buNone/>
              <a:defRPr sz="130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de-DE" dirty="0"/>
              <a:t>Ort, TT. Monat JJJJ </a:t>
            </a:r>
          </a:p>
        </p:txBody>
      </p:sp>
      <p:sp>
        <p:nvSpPr>
          <p:cNvPr id="27" name="Textplatzhalter 11"/>
          <p:cNvSpPr>
            <a:spLocks noGrp="1"/>
          </p:cNvSpPr>
          <p:nvPr>
            <p:ph type="body" sz="quarter" idx="19" hasCustomPrompt="1"/>
          </p:nvPr>
        </p:nvSpPr>
        <p:spPr>
          <a:xfrm>
            <a:off x="626400" y="2433492"/>
            <a:ext cx="4860000" cy="216000"/>
          </a:xfrm>
        </p:spPr>
        <p:txBody>
          <a:bodyPr tIns="0" anchor="t" anchorCtr="0">
            <a:noAutofit/>
          </a:bodyPr>
          <a:lstStyle>
            <a:lvl1pPr marL="0" indent="0">
              <a:lnSpc>
                <a:spcPct val="100000"/>
              </a:lnSpc>
              <a:spcBef>
                <a:spcPts val="0"/>
              </a:spcBef>
              <a:buNone/>
              <a:defRPr sz="1300" baseline="0">
                <a:solidFill>
                  <a:schemeClr val="bg1"/>
                </a:solidFill>
              </a:defRPr>
            </a:lvl1pPr>
            <a:lvl2pPr marL="182562" indent="0">
              <a:buNone/>
              <a:defRPr sz="1300">
                <a:solidFill>
                  <a:schemeClr val="bg1"/>
                </a:solidFill>
              </a:defRPr>
            </a:lvl2pPr>
            <a:lvl3pPr marL="539750" indent="0">
              <a:buNone/>
              <a:defRPr sz="1300">
                <a:solidFill>
                  <a:schemeClr val="bg1"/>
                </a:solidFill>
              </a:defRPr>
            </a:lvl3pPr>
            <a:lvl4pPr marL="895350" indent="0">
              <a:buNone/>
              <a:defRPr sz="1300">
                <a:solidFill>
                  <a:schemeClr val="bg1"/>
                </a:solidFill>
              </a:defRPr>
            </a:lvl4pPr>
            <a:lvl5pPr marL="1252537" indent="0">
              <a:buNone/>
              <a:defRPr sz="1300">
                <a:solidFill>
                  <a:schemeClr val="bg1"/>
                </a:solidFill>
              </a:defRPr>
            </a:lvl5pPr>
          </a:lstStyle>
          <a:p>
            <a:pPr lvl="0"/>
            <a:r>
              <a:rPr lang="de-DE" dirty="0"/>
              <a:t>Name Vortragende/r</a:t>
            </a:r>
          </a:p>
        </p:txBody>
      </p:sp>
      <p:sp>
        <p:nvSpPr>
          <p:cNvPr id="28" name="Textplatzhalter 11"/>
          <p:cNvSpPr>
            <a:spLocks noGrp="1"/>
          </p:cNvSpPr>
          <p:nvPr>
            <p:ph type="body" sz="quarter" idx="20" hasCustomPrompt="1"/>
          </p:nvPr>
        </p:nvSpPr>
        <p:spPr>
          <a:xfrm>
            <a:off x="626400" y="2659540"/>
            <a:ext cx="4860000" cy="216000"/>
          </a:xfrm>
        </p:spPr>
        <p:txBody>
          <a:bodyPr tIns="0" anchor="t" anchorCtr="0">
            <a:noAutofit/>
          </a:bodyPr>
          <a:lstStyle>
            <a:lvl1pPr marL="0" indent="0">
              <a:lnSpc>
                <a:spcPct val="100000"/>
              </a:lnSpc>
              <a:spcBef>
                <a:spcPts val="0"/>
              </a:spcBef>
              <a:buNone/>
              <a:defRPr sz="1300" baseline="0">
                <a:solidFill>
                  <a:schemeClr val="bg1"/>
                </a:solidFill>
              </a:defRPr>
            </a:lvl1pPr>
            <a:lvl2pPr marL="182562" indent="0">
              <a:buNone/>
              <a:defRPr sz="1300">
                <a:solidFill>
                  <a:schemeClr val="bg1"/>
                </a:solidFill>
              </a:defRPr>
            </a:lvl2pPr>
            <a:lvl3pPr marL="539750" indent="0">
              <a:buNone/>
              <a:defRPr sz="1300">
                <a:solidFill>
                  <a:schemeClr val="bg1"/>
                </a:solidFill>
              </a:defRPr>
            </a:lvl3pPr>
            <a:lvl4pPr marL="895350" indent="0">
              <a:buNone/>
              <a:defRPr sz="1300">
                <a:solidFill>
                  <a:schemeClr val="bg1"/>
                </a:solidFill>
              </a:defRPr>
            </a:lvl4pPr>
            <a:lvl5pPr marL="1252537" indent="0">
              <a:buNone/>
              <a:defRPr sz="1300">
                <a:solidFill>
                  <a:schemeClr val="bg1"/>
                </a:solidFill>
              </a:defRPr>
            </a:lvl5pPr>
          </a:lstStyle>
          <a:p>
            <a:pPr lvl="0"/>
            <a:r>
              <a:rPr lang="de-DE" dirty="0"/>
              <a:t>Name Vortragende/r</a:t>
            </a:r>
          </a:p>
        </p:txBody>
      </p:sp>
      <p:sp>
        <p:nvSpPr>
          <p:cNvPr id="29" name="Textplatzhalter 11"/>
          <p:cNvSpPr>
            <a:spLocks noGrp="1"/>
          </p:cNvSpPr>
          <p:nvPr>
            <p:ph type="body" sz="quarter" idx="21" hasCustomPrompt="1"/>
          </p:nvPr>
        </p:nvSpPr>
        <p:spPr>
          <a:xfrm>
            <a:off x="626400" y="2885588"/>
            <a:ext cx="4860000" cy="216000"/>
          </a:xfrm>
        </p:spPr>
        <p:txBody>
          <a:bodyPr tIns="0" anchor="t" anchorCtr="0">
            <a:noAutofit/>
          </a:bodyPr>
          <a:lstStyle>
            <a:lvl1pPr marL="0" indent="0">
              <a:lnSpc>
                <a:spcPct val="100000"/>
              </a:lnSpc>
              <a:spcBef>
                <a:spcPts val="0"/>
              </a:spcBef>
              <a:buNone/>
              <a:defRPr sz="1300" baseline="0">
                <a:solidFill>
                  <a:schemeClr val="bg1"/>
                </a:solidFill>
              </a:defRPr>
            </a:lvl1pPr>
            <a:lvl2pPr marL="182562" indent="0">
              <a:buNone/>
              <a:defRPr sz="1300">
                <a:solidFill>
                  <a:schemeClr val="bg1"/>
                </a:solidFill>
              </a:defRPr>
            </a:lvl2pPr>
            <a:lvl3pPr marL="539750" indent="0">
              <a:buNone/>
              <a:defRPr sz="1300">
                <a:solidFill>
                  <a:schemeClr val="bg1"/>
                </a:solidFill>
              </a:defRPr>
            </a:lvl3pPr>
            <a:lvl4pPr marL="895350" indent="0">
              <a:buNone/>
              <a:defRPr sz="1300">
                <a:solidFill>
                  <a:schemeClr val="bg1"/>
                </a:solidFill>
              </a:defRPr>
            </a:lvl4pPr>
            <a:lvl5pPr marL="1252537" indent="0">
              <a:buNone/>
              <a:defRPr sz="1300">
                <a:solidFill>
                  <a:schemeClr val="bg1"/>
                </a:solidFill>
              </a:defRPr>
            </a:lvl5pPr>
          </a:lstStyle>
          <a:p>
            <a:pPr lvl="0"/>
            <a:r>
              <a:rPr lang="de-DE" dirty="0"/>
              <a:t>Name Vortragende/r</a:t>
            </a:r>
          </a:p>
        </p:txBody>
      </p:sp>
      <p:sp>
        <p:nvSpPr>
          <p:cNvPr id="12" name="Textplatzhalter 2"/>
          <p:cNvSpPr>
            <a:spLocks noGrp="1"/>
          </p:cNvSpPr>
          <p:nvPr>
            <p:ph type="body" sz="quarter" idx="23" hasCustomPrompt="1"/>
          </p:nvPr>
        </p:nvSpPr>
        <p:spPr>
          <a:xfrm>
            <a:off x="12009600" y="1296000"/>
            <a:ext cx="180000" cy="5562000"/>
          </a:xfrm>
        </p:spPr>
        <p:txBody>
          <a:bodyPr vert="vert270" wrap="square" lIns="0" rIns="18000" bIns="36000" anchor="b" anchorCtr="0">
            <a:noAutofit/>
          </a:bodyPr>
          <a:lstStyle>
            <a:lvl1pPr marL="0" indent="0">
              <a:lnSpc>
                <a:spcPct val="100000"/>
              </a:lnSpc>
              <a:spcBef>
                <a:spcPts val="0"/>
              </a:spcBef>
              <a:buFontTx/>
              <a:buNone/>
              <a:defRPr lang="de-DE" sz="1050" i="0" kern="1200" baseline="0" dirty="0" smtClean="0">
                <a:solidFill>
                  <a:schemeClr val="bg2"/>
                </a:solidFill>
                <a:latin typeface="+mn-lt"/>
                <a:ea typeface="+mn-ea"/>
                <a:cs typeface="+mn-cs"/>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13" name="Textplatzhalter 17"/>
          <p:cNvSpPr>
            <a:spLocks noGrp="1"/>
          </p:cNvSpPr>
          <p:nvPr>
            <p:ph type="body" sz="quarter" idx="22" hasCustomPrompt="1"/>
          </p:nvPr>
        </p:nvSpPr>
        <p:spPr>
          <a:xfrm>
            <a:off x="626400" y="4850492"/>
            <a:ext cx="4860000" cy="252000"/>
          </a:xfrm>
        </p:spPr>
        <p:txBody>
          <a:bodyPr tIns="0" bIns="0" anchor="b" anchorCtr="0">
            <a:noAutofit/>
          </a:bodyPr>
          <a:lstStyle>
            <a:lvl1pPr marL="0" indent="0">
              <a:lnSpc>
                <a:spcPct val="100000"/>
              </a:lnSpc>
              <a:spcBef>
                <a:spcPts val="0"/>
              </a:spcBef>
              <a:buFontTx/>
              <a:buNone/>
              <a:defRPr sz="1600" b="0">
                <a:solidFill>
                  <a:schemeClr val="bg1"/>
                </a:solidFill>
                <a:latin typeface="Arial" panose="020B0604020202020204" pitchFamily="34" charset="0"/>
                <a:cs typeface="Arial" panose="020B0604020202020204" pitchFamily="34" charset="0"/>
              </a:defRPr>
            </a:lvl1pPr>
            <a:lvl2pPr marL="457200" indent="0">
              <a:buFontTx/>
              <a:buNone/>
              <a:defRPr sz="1300">
                <a:solidFill>
                  <a:schemeClr val="bg1"/>
                </a:solidFill>
                <a:latin typeface="Arial" panose="020B0604020202020204" pitchFamily="34" charset="0"/>
                <a:cs typeface="Arial" panose="020B0604020202020204" pitchFamily="34" charset="0"/>
              </a:defRPr>
            </a:lvl2pPr>
            <a:lvl3pPr marL="914400" indent="0">
              <a:buFontTx/>
              <a:buNone/>
              <a:defRPr sz="1300">
                <a:solidFill>
                  <a:schemeClr val="bg1"/>
                </a:solidFill>
                <a:latin typeface="Arial" panose="020B0604020202020204" pitchFamily="34" charset="0"/>
                <a:cs typeface="Arial" panose="020B0604020202020204" pitchFamily="34" charset="0"/>
              </a:defRPr>
            </a:lvl3pPr>
            <a:lvl4pPr marL="1371600" indent="0">
              <a:buFontTx/>
              <a:buNone/>
              <a:defRPr sz="1300">
                <a:solidFill>
                  <a:schemeClr val="bg1"/>
                </a:solidFill>
                <a:latin typeface="Arial" panose="020B0604020202020204" pitchFamily="34" charset="0"/>
                <a:cs typeface="Arial" panose="020B0604020202020204" pitchFamily="34" charset="0"/>
              </a:defRPr>
            </a:lvl4pPr>
            <a:lvl5pPr marL="1828800" indent="0">
              <a:buFontTx/>
              <a:buNone/>
              <a:defRPr sz="1300">
                <a:solidFill>
                  <a:schemeClr val="bg1"/>
                </a:solidFill>
                <a:latin typeface="Arial" panose="020B0604020202020204" pitchFamily="34" charset="0"/>
                <a:cs typeface="Arial" panose="020B0604020202020204" pitchFamily="34" charset="0"/>
              </a:defRPr>
            </a:lvl5pPr>
          </a:lstStyle>
          <a:p>
            <a:pPr lvl="0"/>
            <a:r>
              <a:rPr lang="de-DE" dirty="0"/>
              <a:t>[Veranstaltung]</a:t>
            </a:r>
          </a:p>
        </p:txBody>
      </p:sp>
      <p:sp>
        <p:nvSpPr>
          <p:cNvPr id="16" name="Textplatzhalter 17"/>
          <p:cNvSpPr>
            <a:spLocks noGrp="1"/>
          </p:cNvSpPr>
          <p:nvPr>
            <p:ph type="body" sz="quarter" idx="14" hasCustomPrompt="1"/>
          </p:nvPr>
        </p:nvSpPr>
        <p:spPr>
          <a:xfrm>
            <a:off x="626400" y="3686716"/>
            <a:ext cx="4860000" cy="360000"/>
          </a:xfrm>
        </p:spPr>
        <p:txBody>
          <a:bodyPr tIns="0" bIns="0" anchor="b" anchorCtr="0">
            <a:noAutofit/>
          </a:bodyPr>
          <a:lstStyle>
            <a:lvl1pPr marL="0" indent="0" algn="l">
              <a:lnSpc>
                <a:spcPct val="90000"/>
              </a:lnSpc>
              <a:spcBef>
                <a:spcPts val="0"/>
              </a:spcBef>
              <a:buFontTx/>
              <a:buNone/>
              <a:defRPr sz="2400" b="1">
                <a:solidFill>
                  <a:schemeClr val="bg1"/>
                </a:solidFill>
                <a:latin typeface="Arial" panose="020B0604020202020204" pitchFamily="34" charset="0"/>
                <a:cs typeface="Arial" panose="020B0604020202020204" pitchFamily="34" charset="0"/>
              </a:defRPr>
            </a:lvl1pPr>
            <a:lvl2pPr marL="457200" indent="0">
              <a:buFontTx/>
              <a:buNone/>
              <a:defRPr sz="1300">
                <a:solidFill>
                  <a:schemeClr val="bg1"/>
                </a:solidFill>
                <a:latin typeface="Arial" panose="020B0604020202020204" pitchFamily="34" charset="0"/>
                <a:cs typeface="Arial" panose="020B0604020202020204" pitchFamily="34" charset="0"/>
              </a:defRPr>
            </a:lvl2pPr>
            <a:lvl3pPr marL="914400" indent="0">
              <a:buFontTx/>
              <a:buNone/>
              <a:defRPr sz="1300">
                <a:solidFill>
                  <a:schemeClr val="bg1"/>
                </a:solidFill>
                <a:latin typeface="Arial" panose="020B0604020202020204" pitchFamily="34" charset="0"/>
                <a:cs typeface="Arial" panose="020B0604020202020204" pitchFamily="34" charset="0"/>
              </a:defRPr>
            </a:lvl3pPr>
            <a:lvl4pPr marL="1371600" indent="0">
              <a:buFontTx/>
              <a:buNone/>
              <a:defRPr sz="1300">
                <a:solidFill>
                  <a:schemeClr val="bg1"/>
                </a:solidFill>
                <a:latin typeface="Arial" panose="020B0604020202020204" pitchFamily="34" charset="0"/>
                <a:cs typeface="Arial" panose="020B0604020202020204" pitchFamily="34" charset="0"/>
              </a:defRPr>
            </a:lvl4pPr>
            <a:lvl5pPr marL="1828800" indent="0">
              <a:buFontTx/>
              <a:buNone/>
              <a:defRPr sz="1300">
                <a:solidFill>
                  <a:schemeClr val="bg1"/>
                </a:solidFill>
                <a:latin typeface="Arial" panose="020B0604020202020204" pitchFamily="34" charset="0"/>
                <a:cs typeface="Arial" panose="020B0604020202020204" pitchFamily="34" charset="0"/>
              </a:defRPr>
            </a:lvl5pPr>
          </a:lstStyle>
          <a:p>
            <a:pPr lvl="0"/>
            <a:r>
              <a:rPr lang="de-DE" dirty="0"/>
              <a:t>Titel der Präsentation</a:t>
            </a:r>
          </a:p>
        </p:txBody>
      </p:sp>
      <p:sp>
        <p:nvSpPr>
          <p:cNvPr id="17" name="Textplatzhalter 17"/>
          <p:cNvSpPr>
            <a:spLocks noGrp="1"/>
          </p:cNvSpPr>
          <p:nvPr>
            <p:ph type="body" sz="quarter" idx="25" hasCustomPrompt="1"/>
          </p:nvPr>
        </p:nvSpPr>
        <p:spPr>
          <a:xfrm>
            <a:off x="626400" y="4066332"/>
            <a:ext cx="4860000" cy="252000"/>
          </a:xfrm>
        </p:spPr>
        <p:txBody>
          <a:bodyPr tIns="0" bIns="0" anchor="t" anchorCtr="0">
            <a:noAutofit/>
          </a:bodyPr>
          <a:lstStyle>
            <a:lvl1pPr marL="0" indent="0">
              <a:lnSpc>
                <a:spcPct val="100000"/>
              </a:lnSpc>
              <a:spcBef>
                <a:spcPts val="0"/>
              </a:spcBef>
              <a:buFontTx/>
              <a:buNone/>
              <a:defRPr sz="1600" b="1">
                <a:solidFill>
                  <a:schemeClr val="bg1"/>
                </a:solidFill>
                <a:latin typeface="Arial" panose="020B0604020202020204" pitchFamily="34" charset="0"/>
                <a:cs typeface="Arial" panose="020B0604020202020204" pitchFamily="34" charset="0"/>
              </a:defRPr>
            </a:lvl1pPr>
            <a:lvl2pPr marL="457200" indent="0">
              <a:buFontTx/>
              <a:buNone/>
              <a:defRPr sz="1300">
                <a:solidFill>
                  <a:schemeClr val="bg1"/>
                </a:solidFill>
                <a:latin typeface="Arial" panose="020B0604020202020204" pitchFamily="34" charset="0"/>
                <a:cs typeface="Arial" panose="020B0604020202020204" pitchFamily="34" charset="0"/>
              </a:defRPr>
            </a:lvl2pPr>
            <a:lvl3pPr marL="914400" indent="0">
              <a:buFontTx/>
              <a:buNone/>
              <a:defRPr sz="1300">
                <a:solidFill>
                  <a:schemeClr val="bg1"/>
                </a:solidFill>
                <a:latin typeface="Arial" panose="020B0604020202020204" pitchFamily="34" charset="0"/>
                <a:cs typeface="Arial" panose="020B0604020202020204" pitchFamily="34" charset="0"/>
              </a:defRPr>
            </a:lvl3pPr>
            <a:lvl4pPr marL="1371600" indent="0">
              <a:buFontTx/>
              <a:buNone/>
              <a:defRPr sz="1300">
                <a:solidFill>
                  <a:schemeClr val="bg1"/>
                </a:solidFill>
                <a:latin typeface="Arial" panose="020B0604020202020204" pitchFamily="34" charset="0"/>
                <a:cs typeface="Arial" panose="020B0604020202020204" pitchFamily="34" charset="0"/>
              </a:defRPr>
            </a:lvl4pPr>
            <a:lvl5pPr marL="1828800" indent="0">
              <a:buFontTx/>
              <a:buNone/>
              <a:defRPr sz="1300">
                <a:solidFill>
                  <a:schemeClr val="bg1"/>
                </a:solidFill>
                <a:latin typeface="Arial" panose="020B0604020202020204" pitchFamily="34" charset="0"/>
                <a:cs typeface="Arial" panose="020B0604020202020204" pitchFamily="34" charset="0"/>
              </a:defRPr>
            </a:lvl5pPr>
          </a:lstStyle>
          <a:p>
            <a:pPr lvl="0"/>
            <a:r>
              <a:rPr lang="de-DE" dirty="0"/>
              <a:t>[Untertitel]</a:t>
            </a:r>
          </a:p>
        </p:txBody>
      </p:sp>
      <p:pic>
        <p:nvPicPr>
          <p:cNvPr id="1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288000" y="432000"/>
            <a:ext cx="2278062" cy="477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83931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er_Bilder_2">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Headline</a:t>
            </a:r>
          </a:p>
        </p:txBody>
      </p:sp>
      <p:sp>
        <p:nvSpPr>
          <p:cNvPr id="3" name="Fußzeilenplatzhalter 2"/>
          <p:cNvSpPr>
            <a:spLocks noGrp="1"/>
          </p:cNvSpPr>
          <p:nvPr>
            <p:ph type="ftr" sz="quarter" idx="10"/>
          </p:nvPr>
        </p:nvSpPr>
        <p:spPr/>
        <p:txBody>
          <a:bodyPr/>
          <a:lstStyle/>
          <a:p>
            <a:r>
              <a:rPr lang="de-DE"/>
              <a:t>Musterfoliensatz zur ZTV-W LB 219</a:t>
            </a:r>
            <a:endParaRPr lang="de-DE" dirty="0"/>
          </a:p>
        </p:txBody>
      </p:sp>
      <p:sp>
        <p:nvSpPr>
          <p:cNvPr id="4" name="Datumsplatzhalter 3"/>
          <p:cNvSpPr>
            <a:spLocks noGrp="1"/>
          </p:cNvSpPr>
          <p:nvPr>
            <p:ph type="dt" sz="half" idx="11"/>
          </p:nvPr>
        </p:nvSpPr>
        <p:spPr/>
        <p:txBody>
          <a:bodyPr/>
          <a:lstStyle/>
          <a:p>
            <a:r>
              <a:rPr lang="de-DE"/>
              <a:t>07.10.2022</a:t>
            </a:r>
            <a:endParaRPr lang="de-DE" dirty="0"/>
          </a:p>
        </p:txBody>
      </p:sp>
      <p:sp>
        <p:nvSpPr>
          <p:cNvPr id="5" name="Foliennummernplatzhalter 4"/>
          <p:cNvSpPr>
            <a:spLocks noGrp="1"/>
          </p:cNvSpPr>
          <p:nvPr>
            <p:ph type="sldNum" sz="quarter" idx="12"/>
          </p:nvPr>
        </p:nvSpPr>
        <p:spPr/>
        <p:txBody>
          <a:bodyPr/>
          <a:lstStyle/>
          <a:p>
            <a:r>
              <a:rPr lang="de-DE" dirty="0"/>
              <a:t>Seite </a:t>
            </a:r>
            <a:fld id="{C9E9A98A-EE95-46CB-BABE-E6CF43D50E3B}" type="slidenum">
              <a:rPr lang="de-DE" smtClean="0"/>
              <a:pPr/>
              <a:t>‹Nr.›</a:t>
            </a:fld>
            <a:endParaRPr lang="de-DE" dirty="0"/>
          </a:p>
        </p:txBody>
      </p:sp>
      <p:sp>
        <p:nvSpPr>
          <p:cNvPr id="6" name="Bildplatzhalter 4"/>
          <p:cNvSpPr>
            <a:spLocks noGrp="1"/>
          </p:cNvSpPr>
          <p:nvPr>
            <p:ph type="pic" sz="quarter" idx="13"/>
          </p:nvPr>
        </p:nvSpPr>
        <p:spPr>
          <a:xfrm>
            <a:off x="6188400" y="1170000"/>
            <a:ext cx="5364000" cy="2016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durch Klicken auf Symbol hinzufügen</a:t>
            </a:r>
          </a:p>
        </p:txBody>
      </p:sp>
      <p:sp>
        <p:nvSpPr>
          <p:cNvPr id="7" name="Bildplatzhalter 4"/>
          <p:cNvSpPr>
            <a:spLocks noGrp="1"/>
          </p:cNvSpPr>
          <p:nvPr>
            <p:ph type="pic" sz="quarter" idx="14"/>
          </p:nvPr>
        </p:nvSpPr>
        <p:spPr>
          <a:xfrm>
            <a:off x="6188400" y="3762000"/>
            <a:ext cx="5364000" cy="2016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durch Klicken auf Symbol hinzufügen</a:t>
            </a:r>
          </a:p>
        </p:txBody>
      </p:sp>
      <p:sp>
        <p:nvSpPr>
          <p:cNvPr id="8" name="Bildplatzhalter 4"/>
          <p:cNvSpPr>
            <a:spLocks noGrp="1"/>
          </p:cNvSpPr>
          <p:nvPr>
            <p:ph type="pic" sz="quarter" idx="15" hasCustomPrompt="1"/>
          </p:nvPr>
        </p:nvSpPr>
        <p:spPr>
          <a:xfrm>
            <a:off x="626400" y="1170000"/>
            <a:ext cx="5364000" cy="2016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(5,6 x 14,9)</a:t>
            </a:r>
          </a:p>
        </p:txBody>
      </p:sp>
      <p:sp>
        <p:nvSpPr>
          <p:cNvPr id="9" name="Bildplatzhalter 4"/>
          <p:cNvSpPr>
            <a:spLocks noGrp="1"/>
          </p:cNvSpPr>
          <p:nvPr>
            <p:ph type="pic" sz="quarter" idx="16"/>
          </p:nvPr>
        </p:nvSpPr>
        <p:spPr>
          <a:xfrm>
            <a:off x="626400" y="3762000"/>
            <a:ext cx="5364000" cy="2016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durch Klicken auf Symbol hinzufügen</a:t>
            </a:r>
          </a:p>
        </p:txBody>
      </p:sp>
      <p:sp>
        <p:nvSpPr>
          <p:cNvPr id="10" name="Textplatzhalter 7"/>
          <p:cNvSpPr>
            <a:spLocks noGrp="1"/>
          </p:cNvSpPr>
          <p:nvPr>
            <p:ph type="body" sz="quarter" idx="19" hasCustomPrompt="1"/>
          </p:nvPr>
        </p:nvSpPr>
        <p:spPr>
          <a:xfrm>
            <a:off x="6188400" y="3186000"/>
            <a:ext cx="5364000" cy="432000"/>
          </a:xfrm>
          <a:solidFill>
            <a:schemeClr val="accent1"/>
          </a:solidFill>
        </p:spPr>
        <p:txBody>
          <a:bodyPr lIns="72000" tIns="0" rIns="72000" bIns="0" anchor="ctr" anchorCtr="0">
            <a:noAutofit/>
          </a:bodyPr>
          <a:lstStyle>
            <a:lvl1pPr marL="0" indent="0">
              <a:lnSpc>
                <a:spcPct val="95000"/>
              </a:lnSpc>
              <a:spcBef>
                <a:spcPts val="0"/>
              </a:spcBef>
              <a:buNone/>
              <a:defRPr sz="1400"/>
            </a:lvl1pPr>
          </a:lstStyle>
          <a:p>
            <a:pPr lvl="0"/>
            <a:r>
              <a:rPr lang="de-DE" dirty="0"/>
              <a:t>Bildunterschrift</a:t>
            </a:r>
          </a:p>
        </p:txBody>
      </p:sp>
      <p:sp>
        <p:nvSpPr>
          <p:cNvPr id="11" name="Textplatzhalter 7"/>
          <p:cNvSpPr>
            <a:spLocks noGrp="1"/>
          </p:cNvSpPr>
          <p:nvPr>
            <p:ph type="body" sz="quarter" idx="18" hasCustomPrompt="1"/>
          </p:nvPr>
        </p:nvSpPr>
        <p:spPr>
          <a:xfrm>
            <a:off x="6188400" y="5778000"/>
            <a:ext cx="5364000" cy="432000"/>
          </a:xfrm>
          <a:solidFill>
            <a:schemeClr val="accent1"/>
          </a:solidFill>
        </p:spPr>
        <p:txBody>
          <a:bodyPr lIns="72000" tIns="0" rIns="72000" bIns="0" anchor="ctr" anchorCtr="0">
            <a:noAutofit/>
          </a:bodyPr>
          <a:lstStyle>
            <a:lvl1pPr marL="0" indent="0">
              <a:lnSpc>
                <a:spcPct val="95000"/>
              </a:lnSpc>
              <a:spcBef>
                <a:spcPts val="0"/>
              </a:spcBef>
              <a:buNone/>
              <a:defRPr sz="1400"/>
            </a:lvl1pPr>
          </a:lstStyle>
          <a:p>
            <a:pPr lvl="0"/>
            <a:r>
              <a:rPr lang="de-DE" dirty="0"/>
              <a:t>Bildunterschrift</a:t>
            </a:r>
          </a:p>
        </p:txBody>
      </p:sp>
      <p:sp>
        <p:nvSpPr>
          <p:cNvPr id="12" name="Textplatzhalter 7"/>
          <p:cNvSpPr>
            <a:spLocks noGrp="1"/>
          </p:cNvSpPr>
          <p:nvPr>
            <p:ph type="body" sz="quarter" idx="20" hasCustomPrompt="1"/>
          </p:nvPr>
        </p:nvSpPr>
        <p:spPr>
          <a:xfrm>
            <a:off x="626400" y="3186000"/>
            <a:ext cx="5364000" cy="432000"/>
          </a:xfrm>
          <a:solidFill>
            <a:schemeClr val="accent1"/>
          </a:solidFill>
        </p:spPr>
        <p:txBody>
          <a:bodyPr lIns="72000" tIns="0" rIns="72000" bIns="0" anchor="ctr" anchorCtr="0">
            <a:noAutofit/>
          </a:bodyPr>
          <a:lstStyle>
            <a:lvl1pPr marL="0" indent="0">
              <a:lnSpc>
                <a:spcPct val="95000"/>
              </a:lnSpc>
              <a:spcBef>
                <a:spcPts val="0"/>
              </a:spcBef>
              <a:buNone/>
              <a:defRPr sz="1400"/>
            </a:lvl1pPr>
          </a:lstStyle>
          <a:p>
            <a:pPr lvl="0"/>
            <a:r>
              <a:rPr lang="de-DE" dirty="0"/>
              <a:t>Bildunterschrift </a:t>
            </a:r>
          </a:p>
        </p:txBody>
      </p:sp>
      <p:sp>
        <p:nvSpPr>
          <p:cNvPr id="13" name="Textplatzhalter 7"/>
          <p:cNvSpPr>
            <a:spLocks noGrp="1"/>
          </p:cNvSpPr>
          <p:nvPr>
            <p:ph type="body" sz="quarter" idx="21" hasCustomPrompt="1"/>
          </p:nvPr>
        </p:nvSpPr>
        <p:spPr>
          <a:xfrm>
            <a:off x="626400" y="5778000"/>
            <a:ext cx="5364000" cy="432000"/>
          </a:xfrm>
          <a:solidFill>
            <a:schemeClr val="accent1"/>
          </a:solidFill>
        </p:spPr>
        <p:txBody>
          <a:bodyPr lIns="72000" tIns="0" rIns="72000" bIns="0" anchor="ctr" anchorCtr="0">
            <a:noAutofit/>
          </a:bodyPr>
          <a:lstStyle>
            <a:lvl1pPr marL="0" indent="0">
              <a:lnSpc>
                <a:spcPct val="95000"/>
              </a:lnSpc>
              <a:spcBef>
                <a:spcPts val="0"/>
              </a:spcBef>
              <a:buNone/>
              <a:defRPr sz="1400"/>
            </a:lvl1pPr>
          </a:lstStyle>
          <a:p>
            <a:pPr lvl="0"/>
            <a:r>
              <a:rPr lang="de-DE" dirty="0"/>
              <a:t>Bildunterschrift</a:t>
            </a:r>
          </a:p>
        </p:txBody>
      </p:sp>
      <p:sp>
        <p:nvSpPr>
          <p:cNvPr id="18" name="Textplatzhalter 2"/>
          <p:cNvSpPr>
            <a:spLocks noGrp="1"/>
          </p:cNvSpPr>
          <p:nvPr>
            <p:ph type="body" sz="quarter" idx="22" hasCustomPrompt="1"/>
          </p:nvPr>
        </p:nvSpPr>
        <p:spPr>
          <a:xfrm>
            <a:off x="11361600" y="3762384"/>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19" name="Textplatzhalter 2"/>
          <p:cNvSpPr>
            <a:spLocks noGrp="1"/>
          </p:cNvSpPr>
          <p:nvPr>
            <p:ph type="body" sz="quarter" idx="23" hasCustomPrompt="1"/>
          </p:nvPr>
        </p:nvSpPr>
        <p:spPr>
          <a:xfrm>
            <a:off x="11361600" y="1168400"/>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0" name="Textplatzhalter 2"/>
          <p:cNvSpPr>
            <a:spLocks noGrp="1"/>
          </p:cNvSpPr>
          <p:nvPr>
            <p:ph type="body" sz="quarter" idx="24" hasCustomPrompt="1"/>
          </p:nvPr>
        </p:nvSpPr>
        <p:spPr>
          <a:xfrm>
            <a:off x="5810400" y="3762384"/>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1" name="Textplatzhalter 2"/>
          <p:cNvSpPr>
            <a:spLocks noGrp="1"/>
          </p:cNvSpPr>
          <p:nvPr>
            <p:ph type="body" sz="quarter" idx="25" hasCustomPrompt="1"/>
          </p:nvPr>
        </p:nvSpPr>
        <p:spPr>
          <a:xfrm>
            <a:off x="5810400" y="1168400"/>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Tree>
    <p:extLst>
      <p:ext uri="{BB962C8B-B14F-4D97-AF65-F5344CB8AC3E}">
        <p14:creationId xmlns:p14="http://schemas.microsoft.com/office/powerpoint/2010/main" val="42938098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er_Bilder_3">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Headline</a:t>
            </a:r>
          </a:p>
        </p:txBody>
      </p:sp>
      <p:sp>
        <p:nvSpPr>
          <p:cNvPr id="3" name="Fußzeilenplatzhalter 2"/>
          <p:cNvSpPr>
            <a:spLocks noGrp="1"/>
          </p:cNvSpPr>
          <p:nvPr>
            <p:ph type="ftr" sz="quarter" idx="10"/>
          </p:nvPr>
        </p:nvSpPr>
        <p:spPr/>
        <p:txBody>
          <a:bodyPr/>
          <a:lstStyle/>
          <a:p>
            <a:r>
              <a:rPr lang="de-DE"/>
              <a:t>Musterfoliensatz zur ZTV-W LB 219</a:t>
            </a:r>
            <a:endParaRPr lang="de-DE" dirty="0"/>
          </a:p>
        </p:txBody>
      </p:sp>
      <p:sp>
        <p:nvSpPr>
          <p:cNvPr id="4" name="Datumsplatzhalter 3"/>
          <p:cNvSpPr>
            <a:spLocks noGrp="1"/>
          </p:cNvSpPr>
          <p:nvPr>
            <p:ph type="dt" sz="half" idx="11"/>
          </p:nvPr>
        </p:nvSpPr>
        <p:spPr/>
        <p:txBody>
          <a:bodyPr/>
          <a:lstStyle/>
          <a:p>
            <a:r>
              <a:rPr lang="de-DE"/>
              <a:t>07.10.2022</a:t>
            </a:r>
            <a:endParaRPr lang="de-DE" dirty="0"/>
          </a:p>
        </p:txBody>
      </p:sp>
      <p:sp>
        <p:nvSpPr>
          <p:cNvPr id="5" name="Foliennummernplatzhalter 4"/>
          <p:cNvSpPr>
            <a:spLocks noGrp="1"/>
          </p:cNvSpPr>
          <p:nvPr>
            <p:ph type="sldNum" sz="quarter" idx="12"/>
          </p:nvPr>
        </p:nvSpPr>
        <p:spPr/>
        <p:txBody>
          <a:bodyPr/>
          <a:lstStyle/>
          <a:p>
            <a:r>
              <a:rPr lang="de-DE" dirty="0"/>
              <a:t>Seite </a:t>
            </a:r>
            <a:fld id="{C9E9A98A-EE95-46CB-BABE-E6CF43D50E3B}" type="slidenum">
              <a:rPr lang="de-DE" smtClean="0"/>
              <a:pPr/>
              <a:t>‹Nr.›</a:t>
            </a:fld>
            <a:endParaRPr lang="de-DE" dirty="0"/>
          </a:p>
        </p:txBody>
      </p:sp>
      <p:sp>
        <p:nvSpPr>
          <p:cNvPr id="6" name="Bildplatzhalter 4"/>
          <p:cNvSpPr>
            <a:spLocks noGrp="1"/>
          </p:cNvSpPr>
          <p:nvPr>
            <p:ph type="pic" sz="quarter" idx="13"/>
          </p:nvPr>
        </p:nvSpPr>
        <p:spPr>
          <a:xfrm>
            <a:off x="6188400" y="1170000"/>
            <a:ext cx="5364000" cy="2016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durch Klicken auf Symbol hinzufügen</a:t>
            </a:r>
          </a:p>
        </p:txBody>
      </p:sp>
      <p:sp>
        <p:nvSpPr>
          <p:cNvPr id="7" name="Bildplatzhalter 4"/>
          <p:cNvSpPr>
            <a:spLocks noGrp="1"/>
          </p:cNvSpPr>
          <p:nvPr>
            <p:ph type="pic" sz="quarter" idx="14"/>
          </p:nvPr>
        </p:nvSpPr>
        <p:spPr>
          <a:xfrm>
            <a:off x="6188400" y="3762000"/>
            <a:ext cx="5364000" cy="2016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durch Klicken auf Symbol hinzufügen</a:t>
            </a:r>
          </a:p>
        </p:txBody>
      </p:sp>
      <p:sp>
        <p:nvSpPr>
          <p:cNvPr id="8" name="Bildplatzhalter 4"/>
          <p:cNvSpPr>
            <a:spLocks noGrp="1"/>
          </p:cNvSpPr>
          <p:nvPr>
            <p:ph type="pic" sz="quarter" idx="15" hasCustomPrompt="1"/>
          </p:nvPr>
        </p:nvSpPr>
        <p:spPr>
          <a:xfrm>
            <a:off x="626400" y="1170000"/>
            <a:ext cx="5364000" cy="2016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(5,6 x 14,9)</a:t>
            </a:r>
          </a:p>
        </p:txBody>
      </p:sp>
      <p:sp>
        <p:nvSpPr>
          <p:cNvPr id="9" name="Bildplatzhalter 4"/>
          <p:cNvSpPr>
            <a:spLocks noGrp="1"/>
          </p:cNvSpPr>
          <p:nvPr>
            <p:ph type="pic" sz="quarter" idx="16"/>
          </p:nvPr>
        </p:nvSpPr>
        <p:spPr>
          <a:xfrm>
            <a:off x="626400" y="3762000"/>
            <a:ext cx="5364000" cy="2016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durch Klicken auf Symbol hinzufügen</a:t>
            </a:r>
          </a:p>
        </p:txBody>
      </p:sp>
      <p:sp>
        <p:nvSpPr>
          <p:cNvPr id="10" name="Textplatzhalter 7"/>
          <p:cNvSpPr>
            <a:spLocks noGrp="1"/>
          </p:cNvSpPr>
          <p:nvPr>
            <p:ph type="body" sz="quarter" idx="19" hasCustomPrompt="1"/>
          </p:nvPr>
        </p:nvSpPr>
        <p:spPr>
          <a:xfrm>
            <a:off x="6188400" y="3186000"/>
            <a:ext cx="5364000" cy="432000"/>
          </a:xfrm>
          <a:solidFill>
            <a:schemeClr val="tx1"/>
          </a:solidFill>
        </p:spPr>
        <p:txBody>
          <a:bodyPr lIns="72000" tIns="0" rIns="72000" bIns="0" anchor="ctr" anchorCtr="0">
            <a:noAutofit/>
          </a:bodyPr>
          <a:lstStyle>
            <a:lvl1pPr marL="0" indent="0">
              <a:lnSpc>
                <a:spcPct val="95000"/>
              </a:lnSpc>
              <a:spcBef>
                <a:spcPts val="0"/>
              </a:spcBef>
              <a:buNone/>
              <a:defRPr sz="1400">
                <a:solidFill>
                  <a:schemeClr val="bg1"/>
                </a:solidFill>
              </a:defRPr>
            </a:lvl1pPr>
          </a:lstStyle>
          <a:p>
            <a:pPr lvl="0"/>
            <a:r>
              <a:rPr lang="de-DE" dirty="0"/>
              <a:t>Bildunterschrift</a:t>
            </a:r>
          </a:p>
        </p:txBody>
      </p:sp>
      <p:sp>
        <p:nvSpPr>
          <p:cNvPr id="11" name="Textplatzhalter 7"/>
          <p:cNvSpPr>
            <a:spLocks noGrp="1"/>
          </p:cNvSpPr>
          <p:nvPr>
            <p:ph type="body" sz="quarter" idx="18" hasCustomPrompt="1"/>
          </p:nvPr>
        </p:nvSpPr>
        <p:spPr>
          <a:xfrm>
            <a:off x="6188400" y="5778000"/>
            <a:ext cx="5364000" cy="432000"/>
          </a:xfrm>
          <a:solidFill>
            <a:schemeClr val="tx1"/>
          </a:solidFill>
        </p:spPr>
        <p:txBody>
          <a:bodyPr lIns="72000" tIns="0" rIns="72000" bIns="0" anchor="ctr" anchorCtr="0">
            <a:noAutofit/>
          </a:bodyPr>
          <a:lstStyle>
            <a:lvl1pPr marL="0" indent="0">
              <a:lnSpc>
                <a:spcPct val="95000"/>
              </a:lnSpc>
              <a:spcBef>
                <a:spcPts val="0"/>
              </a:spcBef>
              <a:buNone/>
              <a:defRPr sz="1400">
                <a:solidFill>
                  <a:schemeClr val="bg1"/>
                </a:solidFill>
              </a:defRPr>
            </a:lvl1pPr>
          </a:lstStyle>
          <a:p>
            <a:pPr lvl="0"/>
            <a:r>
              <a:rPr lang="de-DE" dirty="0"/>
              <a:t>Bildunterschrift</a:t>
            </a:r>
          </a:p>
        </p:txBody>
      </p:sp>
      <p:sp>
        <p:nvSpPr>
          <p:cNvPr id="12" name="Textplatzhalter 7"/>
          <p:cNvSpPr>
            <a:spLocks noGrp="1"/>
          </p:cNvSpPr>
          <p:nvPr>
            <p:ph type="body" sz="quarter" idx="20" hasCustomPrompt="1"/>
          </p:nvPr>
        </p:nvSpPr>
        <p:spPr>
          <a:xfrm>
            <a:off x="626400" y="3186000"/>
            <a:ext cx="5364000" cy="432000"/>
          </a:xfrm>
          <a:solidFill>
            <a:schemeClr val="tx1"/>
          </a:solidFill>
        </p:spPr>
        <p:txBody>
          <a:bodyPr lIns="72000" tIns="0" rIns="72000" bIns="0" anchor="ctr" anchorCtr="0">
            <a:noAutofit/>
          </a:bodyPr>
          <a:lstStyle>
            <a:lvl1pPr marL="0" indent="0">
              <a:lnSpc>
                <a:spcPct val="95000"/>
              </a:lnSpc>
              <a:spcBef>
                <a:spcPts val="0"/>
              </a:spcBef>
              <a:buNone/>
              <a:defRPr sz="1400">
                <a:solidFill>
                  <a:schemeClr val="bg1"/>
                </a:solidFill>
              </a:defRPr>
            </a:lvl1pPr>
          </a:lstStyle>
          <a:p>
            <a:pPr lvl="0"/>
            <a:r>
              <a:rPr lang="de-DE" dirty="0"/>
              <a:t>Bildunterschrift </a:t>
            </a:r>
          </a:p>
        </p:txBody>
      </p:sp>
      <p:sp>
        <p:nvSpPr>
          <p:cNvPr id="13" name="Textplatzhalter 7"/>
          <p:cNvSpPr>
            <a:spLocks noGrp="1"/>
          </p:cNvSpPr>
          <p:nvPr>
            <p:ph type="body" sz="quarter" idx="21" hasCustomPrompt="1"/>
          </p:nvPr>
        </p:nvSpPr>
        <p:spPr>
          <a:xfrm>
            <a:off x="626400" y="5778000"/>
            <a:ext cx="5364000" cy="432000"/>
          </a:xfrm>
          <a:solidFill>
            <a:schemeClr val="tx1"/>
          </a:solidFill>
        </p:spPr>
        <p:txBody>
          <a:bodyPr lIns="72000" tIns="0" rIns="72000" bIns="0" anchor="ctr" anchorCtr="0">
            <a:noAutofit/>
          </a:bodyPr>
          <a:lstStyle>
            <a:lvl1pPr marL="0" indent="0">
              <a:lnSpc>
                <a:spcPct val="95000"/>
              </a:lnSpc>
              <a:spcBef>
                <a:spcPts val="0"/>
              </a:spcBef>
              <a:buNone/>
              <a:defRPr sz="1400">
                <a:solidFill>
                  <a:schemeClr val="bg1"/>
                </a:solidFill>
              </a:defRPr>
            </a:lvl1pPr>
          </a:lstStyle>
          <a:p>
            <a:pPr lvl="0"/>
            <a:r>
              <a:rPr lang="de-DE" dirty="0"/>
              <a:t>Bildunterschrift</a:t>
            </a:r>
          </a:p>
        </p:txBody>
      </p:sp>
      <p:sp>
        <p:nvSpPr>
          <p:cNvPr id="18" name="Textplatzhalter 2"/>
          <p:cNvSpPr>
            <a:spLocks noGrp="1"/>
          </p:cNvSpPr>
          <p:nvPr>
            <p:ph type="body" sz="quarter" idx="22" hasCustomPrompt="1"/>
          </p:nvPr>
        </p:nvSpPr>
        <p:spPr>
          <a:xfrm>
            <a:off x="11361600" y="3762384"/>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19" name="Textplatzhalter 2"/>
          <p:cNvSpPr>
            <a:spLocks noGrp="1"/>
          </p:cNvSpPr>
          <p:nvPr>
            <p:ph type="body" sz="quarter" idx="23" hasCustomPrompt="1"/>
          </p:nvPr>
        </p:nvSpPr>
        <p:spPr>
          <a:xfrm>
            <a:off x="11361600" y="1168400"/>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0" name="Textplatzhalter 2"/>
          <p:cNvSpPr>
            <a:spLocks noGrp="1"/>
          </p:cNvSpPr>
          <p:nvPr>
            <p:ph type="body" sz="quarter" idx="24" hasCustomPrompt="1"/>
          </p:nvPr>
        </p:nvSpPr>
        <p:spPr>
          <a:xfrm>
            <a:off x="5810400" y="3762384"/>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1" name="Textplatzhalter 2"/>
          <p:cNvSpPr>
            <a:spLocks noGrp="1"/>
          </p:cNvSpPr>
          <p:nvPr>
            <p:ph type="body" sz="quarter" idx="25" hasCustomPrompt="1"/>
          </p:nvPr>
        </p:nvSpPr>
        <p:spPr>
          <a:xfrm>
            <a:off x="5810400" y="1168400"/>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Tree>
    <p:extLst>
      <p:ext uri="{BB962C8B-B14F-4D97-AF65-F5344CB8AC3E}">
        <p14:creationId xmlns:p14="http://schemas.microsoft.com/office/powerpoint/2010/main" val="883259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hs_Bilder_1">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Headline</a:t>
            </a:r>
          </a:p>
        </p:txBody>
      </p:sp>
      <p:sp>
        <p:nvSpPr>
          <p:cNvPr id="3" name="Fußzeilenplatzhalter 2"/>
          <p:cNvSpPr>
            <a:spLocks noGrp="1"/>
          </p:cNvSpPr>
          <p:nvPr>
            <p:ph type="ftr" sz="quarter" idx="10"/>
          </p:nvPr>
        </p:nvSpPr>
        <p:spPr/>
        <p:txBody>
          <a:bodyPr/>
          <a:lstStyle/>
          <a:p>
            <a:r>
              <a:rPr lang="de-DE"/>
              <a:t>Musterfoliensatz zur ZTV-W LB 219</a:t>
            </a:r>
            <a:endParaRPr lang="de-DE" dirty="0"/>
          </a:p>
        </p:txBody>
      </p:sp>
      <p:sp>
        <p:nvSpPr>
          <p:cNvPr id="4" name="Datumsplatzhalter 3"/>
          <p:cNvSpPr>
            <a:spLocks noGrp="1"/>
          </p:cNvSpPr>
          <p:nvPr>
            <p:ph type="dt" sz="half" idx="11"/>
          </p:nvPr>
        </p:nvSpPr>
        <p:spPr/>
        <p:txBody>
          <a:bodyPr/>
          <a:lstStyle/>
          <a:p>
            <a:r>
              <a:rPr lang="de-DE"/>
              <a:t>07.10.2022</a:t>
            </a:r>
            <a:endParaRPr lang="de-DE" dirty="0"/>
          </a:p>
        </p:txBody>
      </p:sp>
      <p:sp>
        <p:nvSpPr>
          <p:cNvPr id="5" name="Foliennummernplatzhalter 4"/>
          <p:cNvSpPr>
            <a:spLocks noGrp="1"/>
          </p:cNvSpPr>
          <p:nvPr>
            <p:ph type="sldNum" sz="quarter" idx="12"/>
          </p:nvPr>
        </p:nvSpPr>
        <p:spPr/>
        <p:txBody>
          <a:bodyPr/>
          <a:lstStyle/>
          <a:p>
            <a:r>
              <a:rPr lang="de-DE" dirty="0"/>
              <a:t>Seite </a:t>
            </a:r>
            <a:fld id="{C9E9A98A-EE95-46CB-BABE-E6CF43D50E3B}" type="slidenum">
              <a:rPr lang="de-DE" smtClean="0"/>
              <a:pPr/>
              <a:t>‹Nr.›</a:t>
            </a:fld>
            <a:endParaRPr lang="de-DE" dirty="0"/>
          </a:p>
        </p:txBody>
      </p:sp>
      <p:sp>
        <p:nvSpPr>
          <p:cNvPr id="6" name="Bildplatzhalter 4"/>
          <p:cNvSpPr>
            <a:spLocks noGrp="1"/>
          </p:cNvSpPr>
          <p:nvPr>
            <p:ph type="pic" sz="quarter" idx="13" hasCustomPrompt="1"/>
          </p:nvPr>
        </p:nvSpPr>
        <p:spPr>
          <a:xfrm>
            <a:off x="626400" y="1170000"/>
            <a:ext cx="3510000" cy="2448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(6,8 x 9,75)</a:t>
            </a:r>
          </a:p>
        </p:txBody>
      </p:sp>
      <p:sp>
        <p:nvSpPr>
          <p:cNvPr id="7" name="Bildplatzhalter 4"/>
          <p:cNvSpPr>
            <a:spLocks noGrp="1"/>
          </p:cNvSpPr>
          <p:nvPr>
            <p:ph type="pic" sz="quarter" idx="14"/>
          </p:nvPr>
        </p:nvSpPr>
        <p:spPr>
          <a:xfrm>
            <a:off x="626400" y="3762000"/>
            <a:ext cx="3510000" cy="2448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durch Klicken auf Symbol hinzufügen</a:t>
            </a:r>
          </a:p>
        </p:txBody>
      </p:sp>
      <p:sp>
        <p:nvSpPr>
          <p:cNvPr id="8" name="Bildplatzhalter 4"/>
          <p:cNvSpPr>
            <a:spLocks noGrp="1"/>
          </p:cNvSpPr>
          <p:nvPr>
            <p:ph type="pic" sz="quarter" idx="15"/>
          </p:nvPr>
        </p:nvSpPr>
        <p:spPr>
          <a:xfrm>
            <a:off x="4334400" y="1170000"/>
            <a:ext cx="3510000" cy="2448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durch Klicken auf Symbol hinzufügen</a:t>
            </a:r>
          </a:p>
        </p:txBody>
      </p:sp>
      <p:sp>
        <p:nvSpPr>
          <p:cNvPr id="9" name="Bildplatzhalter 4"/>
          <p:cNvSpPr>
            <a:spLocks noGrp="1"/>
          </p:cNvSpPr>
          <p:nvPr>
            <p:ph type="pic" sz="quarter" idx="16"/>
          </p:nvPr>
        </p:nvSpPr>
        <p:spPr>
          <a:xfrm>
            <a:off x="4334400" y="3762000"/>
            <a:ext cx="3510000" cy="2448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durch Klicken auf Symbol hinzufügen</a:t>
            </a:r>
          </a:p>
        </p:txBody>
      </p:sp>
      <p:sp>
        <p:nvSpPr>
          <p:cNvPr id="10" name="Bildplatzhalter 4"/>
          <p:cNvSpPr>
            <a:spLocks noGrp="1"/>
          </p:cNvSpPr>
          <p:nvPr>
            <p:ph type="pic" sz="quarter" idx="17"/>
          </p:nvPr>
        </p:nvSpPr>
        <p:spPr>
          <a:xfrm>
            <a:off x="8042400" y="1170000"/>
            <a:ext cx="3510000" cy="2448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durch Klicken auf Symbol hinzufügen</a:t>
            </a:r>
          </a:p>
        </p:txBody>
      </p:sp>
      <p:sp>
        <p:nvSpPr>
          <p:cNvPr id="11" name="Bildplatzhalter 4"/>
          <p:cNvSpPr>
            <a:spLocks noGrp="1"/>
          </p:cNvSpPr>
          <p:nvPr>
            <p:ph type="pic" sz="quarter" idx="18"/>
          </p:nvPr>
        </p:nvSpPr>
        <p:spPr>
          <a:xfrm>
            <a:off x="8042400" y="3762300"/>
            <a:ext cx="3510000" cy="2448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durch Klicken auf Symbol hinzufügen</a:t>
            </a:r>
          </a:p>
        </p:txBody>
      </p:sp>
      <p:sp>
        <p:nvSpPr>
          <p:cNvPr id="18" name="Textplatzhalter 2"/>
          <p:cNvSpPr>
            <a:spLocks noGrp="1"/>
          </p:cNvSpPr>
          <p:nvPr>
            <p:ph type="body" sz="quarter" idx="22" hasCustomPrompt="1"/>
          </p:nvPr>
        </p:nvSpPr>
        <p:spPr>
          <a:xfrm>
            <a:off x="11361600" y="3762384"/>
            <a:ext cx="180000" cy="244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19" name="Textplatzhalter 2"/>
          <p:cNvSpPr>
            <a:spLocks noGrp="1"/>
          </p:cNvSpPr>
          <p:nvPr>
            <p:ph type="body" sz="quarter" idx="23" hasCustomPrompt="1"/>
          </p:nvPr>
        </p:nvSpPr>
        <p:spPr>
          <a:xfrm>
            <a:off x="11361600" y="1177926"/>
            <a:ext cx="180000" cy="244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0" name="Textplatzhalter 2"/>
          <p:cNvSpPr>
            <a:spLocks noGrp="1"/>
          </p:cNvSpPr>
          <p:nvPr>
            <p:ph type="body" sz="quarter" idx="24" hasCustomPrompt="1"/>
          </p:nvPr>
        </p:nvSpPr>
        <p:spPr>
          <a:xfrm>
            <a:off x="3952800" y="3762384"/>
            <a:ext cx="180000" cy="244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1" name="Textplatzhalter 2"/>
          <p:cNvSpPr>
            <a:spLocks noGrp="1"/>
          </p:cNvSpPr>
          <p:nvPr>
            <p:ph type="body" sz="quarter" idx="25" hasCustomPrompt="1"/>
          </p:nvPr>
        </p:nvSpPr>
        <p:spPr>
          <a:xfrm>
            <a:off x="7658474" y="1170000"/>
            <a:ext cx="180000" cy="244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2" name="Textplatzhalter 2"/>
          <p:cNvSpPr>
            <a:spLocks noGrp="1"/>
          </p:cNvSpPr>
          <p:nvPr>
            <p:ph type="body" sz="quarter" idx="26" hasCustomPrompt="1"/>
          </p:nvPr>
        </p:nvSpPr>
        <p:spPr>
          <a:xfrm>
            <a:off x="395280000" y="3762384"/>
            <a:ext cx="180000" cy="244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3" name="Textplatzhalter 2"/>
          <p:cNvSpPr>
            <a:spLocks noGrp="1"/>
          </p:cNvSpPr>
          <p:nvPr>
            <p:ph type="body" sz="quarter" idx="27" hasCustomPrompt="1"/>
          </p:nvPr>
        </p:nvSpPr>
        <p:spPr>
          <a:xfrm>
            <a:off x="3952790" y="1177925"/>
            <a:ext cx="180000" cy="244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4" name="Textplatzhalter 2"/>
          <p:cNvSpPr>
            <a:spLocks noGrp="1"/>
          </p:cNvSpPr>
          <p:nvPr>
            <p:ph type="body" sz="quarter" idx="28" hasCustomPrompt="1"/>
          </p:nvPr>
        </p:nvSpPr>
        <p:spPr>
          <a:xfrm>
            <a:off x="7657200" y="3762300"/>
            <a:ext cx="180000" cy="244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Tree>
    <p:extLst>
      <p:ext uri="{BB962C8B-B14F-4D97-AF65-F5344CB8AC3E}">
        <p14:creationId xmlns:p14="http://schemas.microsoft.com/office/powerpoint/2010/main" val="34875071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hs_Bilder_2">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Headline</a:t>
            </a:r>
          </a:p>
        </p:txBody>
      </p:sp>
      <p:sp>
        <p:nvSpPr>
          <p:cNvPr id="3" name="Fußzeilenplatzhalter 2"/>
          <p:cNvSpPr>
            <a:spLocks noGrp="1"/>
          </p:cNvSpPr>
          <p:nvPr>
            <p:ph type="ftr" sz="quarter" idx="10"/>
          </p:nvPr>
        </p:nvSpPr>
        <p:spPr/>
        <p:txBody>
          <a:bodyPr/>
          <a:lstStyle/>
          <a:p>
            <a:r>
              <a:rPr lang="de-DE"/>
              <a:t>Musterfoliensatz zur ZTV-W LB 219</a:t>
            </a:r>
            <a:endParaRPr lang="de-DE" dirty="0"/>
          </a:p>
        </p:txBody>
      </p:sp>
      <p:sp>
        <p:nvSpPr>
          <p:cNvPr id="4" name="Datumsplatzhalter 3"/>
          <p:cNvSpPr>
            <a:spLocks noGrp="1"/>
          </p:cNvSpPr>
          <p:nvPr>
            <p:ph type="dt" sz="half" idx="11"/>
          </p:nvPr>
        </p:nvSpPr>
        <p:spPr/>
        <p:txBody>
          <a:bodyPr/>
          <a:lstStyle/>
          <a:p>
            <a:r>
              <a:rPr lang="de-DE"/>
              <a:t>07.10.2022</a:t>
            </a:r>
            <a:endParaRPr lang="de-DE" dirty="0"/>
          </a:p>
        </p:txBody>
      </p:sp>
      <p:sp>
        <p:nvSpPr>
          <p:cNvPr id="5" name="Foliennummernplatzhalter 4"/>
          <p:cNvSpPr>
            <a:spLocks noGrp="1"/>
          </p:cNvSpPr>
          <p:nvPr>
            <p:ph type="sldNum" sz="quarter" idx="12"/>
          </p:nvPr>
        </p:nvSpPr>
        <p:spPr/>
        <p:txBody>
          <a:bodyPr/>
          <a:lstStyle/>
          <a:p>
            <a:r>
              <a:rPr lang="de-DE" dirty="0"/>
              <a:t>Seite </a:t>
            </a:r>
            <a:fld id="{C9E9A98A-EE95-46CB-BABE-E6CF43D50E3B}" type="slidenum">
              <a:rPr lang="de-DE" smtClean="0"/>
              <a:pPr/>
              <a:t>‹Nr.›</a:t>
            </a:fld>
            <a:endParaRPr lang="de-DE" dirty="0"/>
          </a:p>
        </p:txBody>
      </p:sp>
      <p:sp>
        <p:nvSpPr>
          <p:cNvPr id="6" name="Bildplatzhalter 4"/>
          <p:cNvSpPr>
            <a:spLocks noGrp="1"/>
          </p:cNvSpPr>
          <p:nvPr>
            <p:ph type="pic" sz="quarter" idx="13" hasCustomPrompt="1"/>
          </p:nvPr>
        </p:nvSpPr>
        <p:spPr>
          <a:xfrm>
            <a:off x="626400" y="1173600"/>
            <a:ext cx="3510000" cy="2016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(5,6 x 9,75)</a:t>
            </a:r>
          </a:p>
        </p:txBody>
      </p:sp>
      <p:sp>
        <p:nvSpPr>
          <p:cNvPr id="7" name="Bildplatzhalter 4"/>
          <p:cNvSpPr>
            <a:spLocks noGrp="1"/>
          </p:cNvSpPr>
          <p:nvPr>
            <p:ph type="pic" sz="quarter" idx="14"/>
          </p:nvPr>
        </p:nvSpPr>
        <p:spPr>
          <a:xfrm>
            <a:off x="626400" y="3762000"/>
            <a:ext cx="3510000" cy="2016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lang="de-DE" sz="1600" kern="1200" dirty="0">
                <a:solidFill>
                  <a:schemeClr val="bg2"/>
                </a:solidFill>
                <a:latin typeface="+mn-lt"/>
                <a:ea typeface="+mn-ea"/>
                <a:cs typeface="+mn-cs"/>
              </a:defRPr>
            </a:lvl1pPr>
          </a:lstStyle>
          <a:p>
            <a:r>
              <a:rPr lang="de-DE" dirty="0"/>
              <a:t>Bild durch Klicken auf Symbol hinzufügen</a:t>
            </a:r>
          </a:p>
        </p:txBody>
      </p:sp>
      <p:sp>
        <p:nvSpPr>
          <p:cNvPr id="8" name="Bildplatzhalter 4"/>
          <p:cNvSpPr>
            <a:spLocks noGrp="1"/>
          </p:cNvSpPr>
          <p:nvPr>
            <p:ph type="pic" sz="quarter" idx="15"/>
          </p:nvPr>
        </p:nvSpPr>
        <p:spPr>
          <a:xfrm>
            <a:off x="4334400" y="1173600"/>
            <a:ext cx="3510000" cy="2016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lang="de-DE" sz="1600" kern="1200" dirty="0">
                <a:solidFill>
                  <a:schemeClr val="bg2"/>
                </a:solidFill>
                <a:latin typeface="+mn-lt"/>
                <a:ea typeface="+mn-ea"/>
                <a:cs typeface="+mn-cs"/>
              </a:defRPr>
            </a:lvl1pPr>
          </a:lstStyle>
          <a:p>
            <a:r>
              <a:rPr lang="de-DE" dirty="0"/>
              <a:t>Bild durch Klicken auf Symbol hinzufügen</a:t>
            </a:r>
          </a:p>
        </p:txBody>
      </p:sp>
      <p:sp>
        <p:nvSpPr>
          <p:cNvPr id="9" name="Bildplatzhalter 4"/>
          <p:cNvSpPr>
            <a:spLocks noGrp="1"/>
          </p:cNvSpPr>
          <p:nvPr>
            <p:ph type="pic" sz="quarter" idx="16"/>
          </p:nvPr>
        </p:nvSpPr>
        <p:spPr>
          <a:xfrm>
            <a:off x="4334400" y="3762000"/>
            <a:ext cx="3510000" cy="2016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lang="de-DE" sz="1600" kern="1200" dirty="0">
                <a:solidFill>
                  <a:schemeClr val="bg2"/>
                </a:solidFill>
                <a:latin typeface="+mn-lt"/>
                <a:ea typeface="+mn-ea"/>
                <a:cs typeface="+mn-cs"/>
              </a:defRPr>
            </a:lvl1pPr>
          </a:lstStyle>
          <a:p>
            <a:r>
              <a:rPr lang="de-DE" dirty="0"/>
              <a:t>Bild durch Klicken auf Symbol hinzufügen</a:t>
            </a:r>
          </a:p>
        </p:txBody>
      </p:sp>
      <p:sp>
        <p:nvSpPr>
          <p:cNvPr id="10" name="Bildplatzhalter 4"/>
          <p:cNvSpPr>
            <a:spLocks noGrp="1"/>
          </p:cNvSpPr>
          <p:nvPr>
            <p:ph type="pic" sz="quarter" idx="17"/>
          </p:nvPr>
        </p:nvSpPr>
        <p:spPr>
          <a:xfrm>
            <a:off x="8042400" y="1173600"/>
            <a:ext cx="3510000" cy="2016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durch Klicken auf Symbol hinzufügen</a:t>
            </a:r>
          </a:p>
        </p:txBody>
      </p:sp>
      <p:sp>
        <p:nvSpPr>
          <p:cNvPr id="11" name="Bildplatzhalter 4"/>
          <p:cNvSpPr>
            <a:spLocks noGrp="1"/>
          </p:cNvSpPr>
          <p:nvPr>
            <p:ph type="pic" sz="quarter" idx="18"/>
          </p:nvPr>
        </p:nvSpPr>
        <p:spPr>
          <a:xfrm>
            <a:off x="8042400" y="3762000"/>
            <a:ext cx="3510000" cy="2016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lang="de-DE" sz="1600" kern="1200" dirty="0">
                <a:solidFill>
                  <a:schemeClr val="bg2"/>
                </a:solidFill>
                <a:latin typeface="+mn-lt"/>
                <a:ea typeface="+mn-ea"/>
                <a:cs typeface="+mn-cs"/>
              </a:defRPr>
            </a:lvl1pPr>
          </a:lstStyle>
          <a:p>
            <a:r>
              <a:rPr lang="de-DE" dirty="0"/>
              <a:t>Bild durch Klicken auf Symbol hinzufügen</a:t>
            </a:r>
          </a:p>
        </p:txBody>
      </p:sp>
      <p:sp>
        <p:nvSpPr>
          <p:cNvPr id="12" name="Textplatzhalter 7"/>
          <p:cNvSpPr>
            <a:spLocks noGrp="1"/>
          </p:cNvSpPr>
          <p:nvPr>
            <p:ph type="body" sz="quarter" idx="22" hasCustomPrompt="1"/>
          </p:nvPr>
        </p:nvSpPr>
        <p:spPr>
          <a:xfrm>
            <a:off x="626400" y="3186000"/>
            <a:ext cx="3510000" cy="432000"/>
          </a:xfrm>
          <a:solidFill>
            <a:schemeClr val="accent1"/>
          </a:solidFill>
        </p:spPr>
        <p:txBody>
          <a:bodyPr lIns="72000" tIns="0" rIns="72000" bIns="0" anchor="ctr" anchorCtr="0">
            <a:noAutofit/>
          </a:bodyPr>
          <a:lstStyle>
            <a:lvl1pPr marL="0" indent="0">
              <a:lnSpc>
                <a:spcPct val="95000"/>
              </a:lnSpc>
              <a:spcBef>
                <a:spcPts val="0"/>
              </a:spcBef>
              <a:buNone/>
              <a:defRPr sz="1400"/>
            </a:lvl1pPr>
          </a:lstStyle>
          <a:p>
            <a:pPr lvl="0"/>
            <a:r>
              <a:rPr lang="de-DE" dirty="0"/>
              <a:t>Bildunterschrift</a:t>
            </a:r>
          </a:p>
        </p:txBody>
      </p:sp>
      <p:sp>
        <p:nvSpPr>
          <p:cNvPr id="13" name="Textplatzhalter 7"/>
          <p:cNvSpPr>
            <a:spLocks noGrp="1"/>
          </p:cNvSpPr>
          <p:nvPr>
            <p:ph type="body" sz="quarter" idx="23" hasCustomPrompt="1"/>
          </p:nvPr>
        </p:nvSpPr>
        <p:spPr>
          <a:xfrm>
            <a:off x="8042400" y="3186000"/>
            <a:ext cx="3510000" cy="432000"/>
          </a:xfrm>
          <a:solidFill>
            <a:schemeClr val="accent1"/>
          </a:solidFill>
        </p:spPr>
        <p:txBody>
          <a:bodyPr lIns="72000" tIns="0" rIns="72000" bIns="0" anchor="ctr" anchorCtr="0">
            <a:noAutofit/>
          </a:bodyPr>
          <a:lstStyle>
            <a:lvl1pPr marL="0" indent="0">
              <a:lnSpc>
                <a:spcPct val="95000"/>
              </a:lnSpc>
              <a:spcBef>
                <a:spcPts val="0"/>
              </a:spcBef>
              <a:buNone/>
              <a:defRPr sz="1400"/>
            </a:lvl1pPr>
          </a:lstStyle>
          <a:p>
            <a:pPr lvl="0"/>
            <a:r>
              <a:rPr lang="de-DE" dirty="0"/>
              <a:t>Bildunterschrift</a:t>
            </a:r>
          </a:p>
        </p:txBody>
      </p:sp>
      <p:sp>
        <p:nvSpPr>
          <p:cNvPr id="14" name="Textplatzhalter 7"/>
          <p:cNvSpPr>
            <a:spLocks noGrp="1"/>
          </p:cNvSpPr>
          <p:nvPr>
            <p:ph type="body" sz="quarter" idx="24" hasCustomPrompt="1"/>
          </p:nvPr>
        </p:nvSpPr>
        <p:spPr>
          <a:xfrm>
            <a:off x="4334400" y="3186000"/>
            <a:ext cx="3510000" cy="432000"/>
          </a:xfrm>
          <a:solidFill>
            <a:schemeClr val="accent1"/>
          </a:solidFill>
        </p:spPr>
        <p:txBody>
          <a:bodyPr lIns="72000" tIns="0" rIns="72000" bIns="0" anchor="ctr" anchorCtr="0">
            <a:noAutofit/>
          </a:bodyPr>
          <a:lstStyle>
            <a:lvl1pPr marL="0" indent="0">
              <a:lnSpc>
                <a:spcPct val="95000"/>
              </a:lnSpc>
              <a:spcBef>
                <a:spcPts val="0"/>
              </a:spcBef>
              <a:buNone/>
              <a:defRPr sz="1400"/>
            </a:lvl1pPr>
          </a:lstStyle>
          <a:p>
            <a:pPr lvl="0"/>
            <a:r>
              <a:rPr lang="de-DE" dirty="0"/>
              <a:t>Bildunterschrift</a:t>
            </a:r>
          </a:p>
        </p:txBody>
      </p:sp>
      <p:sp>
        <p:nvSpPr>
          <p:cNvPr id="15" name="Textplatzhalter 7"/>
          <p:cNvSpPr>
            <a:spLocks noGrp="1"/>
          </p:cNvSpPr>
          <p:nvPr>
            <p:ph type="body" sz="quarter" idx="25" hasCustomPrompt="1"/>
          </p:nvPr>
        </p:nvSpPr>
        <p:spPr>
          <a:xfrm>
            <a:off x="8042400" y="5778000"/>
            <a:ext cx="3510000" cy="432000"/>
          </a:xfrm>
          <a:solidFill>
            <a:schemeClr val="accent1"/>
          </a:solidFill>
        </p:spPr>
        <p:txBody>
          <a:bodyPr lIns="72000" tIns="0" rIns="72000" bIns="0" anchor="ctr" anchorCtr="0">
            <a:noAutofit/>
          </a:bodyPr>
          <a:lstStyle>
            <a:lvl1pPr marL="0" indent="0">
              <a:lnSpc>
                <a:spcPct val="95000"/>
              </a:lnSpc>
              <a:spcBef>
                <a:spcPts val="0"/>
              </a:spcBef>
              <a:buNone/>
              <a:defRPr sz="1400"/>
            </a:lvl1pPr>
          </a:lstStyle>
          <a:p>
            <a:pPr lvl="0"/>
            <a:r>
              <a:rPr lang="de-DE" dirty="0"/>
              <a:t>Bildunterschrift</a:t>
            </a:r>
          </a:p>
        </p:txBody>
      </p:sp>
      <p:sp>
        <p:nvSpPr>
          <p:cNvPr id="16" name="Textplatzhalter 7"/>
          <p:cNvSpPr>
            <a:spLocks noGrp="1"/>
          </p:cNvSpPr>
          <p:nvPr>
            <p:ph type="body" sz="quarter" idx="26" hasCustomPrompt="1"/>
          </p:nvPr>
        </p:nvSpPr>
        <p:spPr>
          <a:xfrm>
            <a:off x="626400" y="5778000"/>
            <a:ext cx="3510000" cy="432000"/>
          </a:xfrm>
          <a:solidFill>
            <a:schemeClr val="accent1"/>
          </a:solidFill>
        </p:spPr>
        <p:txBody>
          <a:bodyPr lIns="72000" tIns="0" rIns="72000" bIns="0" anchor="ctr" anchorCtr="0">
            <a:noAutofit/>
          </a:bodyPr>
          <a:lstStyle>
            <a:lvl1pPr marL="0" indent="0">
              <a:lnSpc>
                <a:spcPct val="95000"/>
              </a:lnSpc>
              <a:spcBef>
                <a:spcPts val="0"/>
              </a:spcBef>
              <a:buNone/>
              <a:defRPr sz="1400"/>
            </a:lvl1pPr>
          </a:lstStyle>
          <a:p>
            <a:pPr lvl="0"/>
            <a:r>
              <a:rPr lang="de-DE" dirty="0"/>
              <a:t>Bildunterschrift</a:t>
            </a:r>
          </a:p>
        </p:txBody>
      </p:sp>
      <p:sp>
        <p:nvSpPr>
          <p:cNvPr id="17" name="Textplatzhalter 7"/>
          <p:cNvSpPr>
            <a:spLocks noGrp="1"/>
          </p:cNvSpPr>
          <p:nvPr>
            <p:ph type="body" sz="quarter" idx="27" hasCustomPrompt="1"/>
          </p:nvPr>
        </p:nvSpPr>
        <p:spPr>
          <a:xfrm>
            <a:off x="4334400" y="5778000"/>
            <a:ext cx="3510000" cy="432000"/>
          </a:xfrm>
          <a:solidFill>
            <a:schemeClr val="accent1"/>
          </a:solidFill>
        </p:spPr>
        <p:txBody>
          <a:bodyPr lIns="72000" tIns="0" rIns="72000" bIns="0" anchor="ctr" anchorCtr="0">
            <a:noAutofit/>
          </a:bodyPr>
          <a:lstStyle>
            <a:lvl1pPr marL="0" indent="0">
              <a:lnSpc>
                <a:spcPct val="95000"/>
              </a:lnSpc>
              <a:spcBef>
                <a:spcPts val="0"/>
              </a:spcBef>
              <a:buNone/>
              <a:defRPr sz="1400"/>
            </a:lvl1pPr>
          </a:lstStyle>
          <a:p>
            <a:pPr lvl="0"/>
            <a:r>
              <a:rPr lang="de-DE" dirty="0"/>
              <a:t>Bildunterschrift</a:t>
            </a:r>
          </a:p>
        </p:txBody>
      </p:sp>
      <p:sp>
        <p:nvSpPr>
          <p:cNvPr id="24" name="Textplatzhalter 2"/>
          <p:cNvSpPr>
            <a:spLocks noGrp="1"/>
          </p:cNvSpPr>
          <p:nvPr>
            <p:ph type="body" sz="quarter" idx="28" hasCustomPrompt="1"/>
          </p:nvPr>
        </p:nvSpPr>
        <p:spPr>
          <a:xfrm>
            <a:off x="11361600" y="3762384"/>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5" name="Textplatzhalter 2"/>
          <p:cNvSpPr>
            <a:spLocks noGrp="1"/>
          </p:cNvSpPr>
          <p:nvPr>
            <p:ph type="body" sz="quarter" idx="29" hasCustomPrompt="1"/>
          </p:nvPr>
        </p:nvSpPr>
        <p:spPr>
          <a:xfrm>
            <a:off x="11361600" y="1173600"/>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6" name="Textplatzhalter 2"/>
          <p:cNvSpPr>
            <a:spLocks noGrp="1"/>
          </p:cNvSpPr>
          <p:nvPr>
            <p:ph type="body" sz="quarter" idx="30" hasCustomPrompt="1"/>
          </p:nvPr>
        </p:nvSpPr>
        <p:spPr>
          <a:xfrm>
            <a:off x="7657200" y="3762384"/>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7" name="Textplatzhalter 2"/>
          <p:cNvSpPr>
            <a:spLocks noGrp="1"/>
          </p:cNvSpPr>
          <p:nvPr>
            <p:ph type="body" sz="quarter" idx="31" hasCustomPrompt="1"/>
          </p:nvPr>
        </p:nvSpPr>
        <p:spPr>
          <a:xfrm>
            <a:off x="7657200" y="1173600"/>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8" name="Textplatzhalter 2"/>
          <p:cNvSpPr>
            <a:spLocks noGrp="1"/>
          </p:cNvSpPr>
          <p:nvPr>
            <p:ph type="body" sz="quarter" idx="32" hasCustomPrompt="1"/>
          </p:nvPr>
        </p:nvSpPr>
        <p:spPr>
          <a:xfrm>
            <a:off x="3952800" y="3762384"/>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9" name="Textplatzhalter 2"/>
          <p:cNvSpPr>
            <a:spLocks noGrp="1"/>
          </p:cNvSpPr>
          <p:nvPr>
            <p:ph type="body" sz="quarter" idx="33" hasCustomPrompt="1"/>
          </p:nvPr>
        </p:nvSpPr>
        <p:spPr>
          <a:xfrm>
            <a:off x="3952800" y="1173600"/>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Tree>
    <p:extLst>
      <p:ext uri="{BB962C8B-B14F-4D97-AF65-F5344CB8AC3E}">
        <p14:creationId xmlns:p14="http://schemas.microsoft.com/office/powerpoint/2010/main" val="630681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hs_Bilder_3">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Headline</a:t>
            </a:r>
          </a:p>
        </p:txBody>
      </p:sp>
      <p:sp>
        <p:nvSpPr>
          <p:cNvPr id="3" name="Fußzeilenplatzhalter 2"/>
          <p:cNvSpPr>
            <a:spLocks noGrp="1"/>
          </p:cNvSpPr>
          <p:nvPr>
            <p:ph type="ftr" sz="quarter" idx="10"/>
          </p:nvPr>
        </p:nvSpPr>
        <p:spPr/>
        <p:txBody>
          <a:bodyPr/>
          <a:lstStyle/>
          <a:p>
            <a:r>
              <a:rPr lang="de-DE"/>
              <a:t>Musterfoliensatz zur ZTV-W LB 219</a:t>
            </a:r>
            <a:endParaRPr lang="de-DE" dirty="0"/>
          </a:p>
        </p:txBody>
      </p:sp>
      <p:sp>
        <p:nvSpPr>
          <p:cNvPr id="4" name="Datumsplatzhalter 3"/>
          <p:cNvSpPr>
            <a:spLocks noGrp="1"/>
          </p:cNvSpPr>
          <p:nvPr>
            <p:ph type="dt" sz="half" idx="11"/>
          </p:nvPr>
        </p:nvSpPr>
        <p:spPr/>
        <p:txBody>
          <a:bodyPr/>
          <a:lstStyle/>
          <a:p>
            <a:r>
              <a:rPr lang="de-DE"/>
              <a:t>07.10.2022</a:t>
            </a:r>
            <a:endParaRPr lang="de-DE" dirty="0"/>
          </a:p>
        </p:txBody>
      </p:sp>
      <p:sp>
        <p:nvSpPr>
          <p:cNvPr id="5" name="Foliennummernplatzhalter 4"/>
          <p:cNvSpPr>
            <a:spLocks noGrp="1"/>
          </p:cNvSpPr>
          <p:nvPr>
            <p:ph type="sldNum" sz="quarter" idx="12"/>
          </p:nvPr>
        </p:nvSpPr>
        <p:spPr/>
        <p:txBody>
          <a:bodyPr/>
          <a:lstStyle/>
          <a:p>
            <a:r>
              <a:rPr lang="de-DE" dirty="0"/>
              <a:t>Seite </a:t>
            </a:r>
            <a:fld id="{C9E9A98A-EE95-46CB-BABE-E6CF43D50E3B}" type="slidenum">
              <a:rPr lang="de-DE" smtClean="0"/>
              <a:pPr/>
              <a:t>‹Nr.›</a:t>
            </a:fld>
            <a:endParaRPr lang="de-DE" dirty="0"/>
          </a:p>
        </p:txBody>
      </p:sp>
      <p:sp>
        <p:nvSpPr>
          <p:cNvPr id="6" name="Bildplatzhalter 4"/>
          <p:cNvSpPr>
            <a:spLocks noGrp="1"/>
          </p:cNvSpPr>
          <p:nvPr>
            <p:ph type="pic" sz="quarter" idx="13" hasCustomPrompt="1"/>
          </p:nvPr>
        </p:nvSpPr>
        <p:spPr>
          <a:xfrm>
            <a:off x="626400" y="1170000"/>
            <a:ext cx="3510000" cy="2016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(5,6 x 9,75)</a:t>
            </a:r>
          </a:p>
        </p:txBody>
      </p:sp>
      <p:sp>
        <p:nvSpPr>
          <p:cNvPr id="7" name="Bildplatzhalter 4"/>
          <p:cNvSpPr>
            <a:spLocks noGrp="1"/>
          </p:cNvSpPr>
          <p:nvPr>
            <p:ph type="pic" sz="quarter" idx="14"/>
          </p:nvPr>
        </p:nvSpPr>
        <p:spPr>
          <a:xfrm>
            <a:off x="626400" y="3762000"/>
            <a:ext cx="3510000" cy="2016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lang="de-DE" sz="1600" kern="1200" dirty="0">
                <a:solidFill>
                  <a:schemeClr val="bg2"/>
                </a:solidFill>
                <a:latin typeface="+mn-lt"/>
                <a:ea typeface="+mn-ea"/>
                <a:cs typeface="+mn-cs"/>
              </a:defRPr>
            </a:lvl1pPr>
          </a:lstStyle>
          <a:p>
            <a:r>
              <a:rPr lang="de-DE" dirty="0"/>
              <a:t>Bild durch Klicken auf Symbol hinzufügen</a:t>
            </a:r>
          </a:p>
        </p:txBody>
      </p:sp>
      <p:sp>
        <p:nvSpPr>
          <p:cNvPr id="8" name="Bildplatzhalter 4"/>
          <p:cNvSpPr>
            <a:spLocks noGrp="1"/>
          </p:cNvSpPr>
          <p:nvPr>
            <p:ph type="pic" sz="quarter" idx="15"/>
          </p:nvPr>
        </p:nvSpPr>
        <p:spPr>
          <a:xfrm>
            <a:off x="4334400" y="1170000"/>
            <a:ext cx="3510000" cy="2016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lang="de-DE" sz="1600" kern="1200" dirty="0">
                <a:solidFill>
                  <a:schemeClr val="bg2"/>
                </a:solidFill>
                <a:latin typeface="+mn-lt"/>
                <a:ea typeface="+mn-ea"/>
                <a:cs typeface="+mn-cs"/>
              </a:defRPr>
            </a:lvl1pPr>
          </a:lstStyle>
          <a:p>
            <a:r>
              <a:rPr lang="de-DE" dirty="0"/>
              <a:t>Bild durch Klicken auf Symbol hinzufügen</a:t>
            </a:r>
          </a:p>
        </p:txBody>
      </p:sp>
      <p:sp>
        <p:nvSpPr>
          <p:cNvPr id="9" name="Bildplatzhalter 4"/>
          <p:cNvSpPr>
            <a:spLocks noGrp="1"/>
          </p:cNvSpPr>
          <p:nvPr>
            <p:ph type="pic" sz="quarter" idx="16"/>
          </p:nvPr>
        </p:nvSpPr>
        <p:spPr>
          <a:xfrm>
            <a:off x="4334400" y="3762000"/>
            <a:ext cx="3510000" cy="2016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lang="de-DE" sz="1600" kern="1200" dirty="0">
                <a:solidFill>
                  <a:schemeClr val="bg2"/>
                </a:solidFill>
                <a:latin typeface="+mn-lt"/>
                <a:ea typeface="+mn-ea"/>
                <a:cs typeface="+mn-cs"/>
              </a:defRPr>
            </a:lvl1pPr>
          </a:lstStyle>
          <a:p>
            <a:r>
              <a:rPr lang="de-DE" dirty="0"/>
              <a:t>Bild durch Klicken auf Symbol hinzufügen</a:t>
            </a:r>
          </a:p>
        </p:txBody>
      </p:sp>
      <p:sp>
        <p:nvSpPr>
          <p:cNvPr id="10" name="Bildplatzhalter 4"/>
          <p:cNvSpPr>
            <a:spLocks noGrp="1"/>
          </p:cNvSpPr>
          <p:nvPr>
            <p:ph type="pic" sz="quarter" idx="17"/>
          </p:nvPr>
        </p:nvSpPr>
        <p:spPr>
          <a:xfrm>
            <a:off x="8042400" y="1170000"/>
            <a:ext cx="3510000" cy="2016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durch Klicken auf Symbol hinzufügen</a:t>
            </a:r>
          </a:p>
        </p:txBody>
      </p:sp>
      <p:sp>
        <p:nvSpPr>
          <p:cNvPr id="11" name="Bildplatzhalter 4"/>
          <p:cNvSpPr>
            <a:spLocks noGrp="1"/>
          </p:cNvSpPr>
          <p:nvPr>
            <p:ph type="pic" sz="quarter" idx="18"/>
          </p:nvPr>
        </p:nvSpPr>
        <p:spPr>
          <a:xfrm>
            <a:off x="8042400" y="3762000"/>
            <a:ext cx="3510000" cy="2016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lang="de-DE" sz="1600" kern="1200" dirty="0">
                <a:solidFill>
                  <a:schemeClr val="bg2"/>
                </a:solidFill>
                <a:latin typeface="+mn-lt"/>
                <a:ea typeface="+mn-ea"/>
                <a:cs typeface="+mn-cs"/>
              </a:defRPr>
            </a:lvl1pPr>
          </a:lstStyle>
          <a:p>
            <a:r>
              <a:rPr lang="de-DE" dirty="0"/>
              <a:t>Bild durch Klicken auf Symbol hinzufügen</a:t>
            </a:r>
          </a:p>
        </p:txBody>
      </p:sp>
      <p:sp>
        <p:nvSpPr>
          <p:cNvPr id="12" name="Textplatzhalter 7"/>
          <p:cNvSpPr>
            <a:spLocks noGrp="1"/>
          </p:cNvSpPr>
          <p:nvPr>
            <p:ph type="body" sz="quarter" idx="22" hasCustomPrompt="1"/>
          </p:nvPr>
        </p:nvSpPr>
        <p:spPr>
          <a:xfrm>
            <a:off x="626400" y="3186000"/>
            <a:ext cx="3510000" cy="432000"/>
          </a:xfrm>
          <a:solidFill>
            <a:schemeClr val="tx1"/>
          </a:solidFill>
        </p:spPr>
        <p:txBody>
          <a:bodyPr lIns="72000" tIns="0" rIns="72000" bIns="0" anchor="ctr" anchorCtr="0">
            <a:noAutofit/>
          </a:bodyPr>
          <a:lstStyle>
            <a:lvl1pPr marL="0" indent="0">
              <a:lnSpc>
                <a:spcPct val="95000"/>
              </a:lnSpc>
              <a:spcBef>
                <a:spcPts val="0"/>
              </a:spcBef>
              <a:buNone/>
              <a:defRPr sz="1400">
                <a:solidFill>
                  <a:schemeClr val="bg1"/>
                </a:solidFill>
              </a:defRPr>
            </a:lvl1pPr>
          </a:lstStyle>
          <a:p>
            <a:pPr lvl="0"/>
            <a:r>
              <a:rPr lang="de-DE" dirty="0"/>
              <a:t>Bildunterschrift</a:t>
            </a:r>
          </a:p>
        </p:txBody>
      </p:sp>
      <p:sp>
        <p:nvSpPr>
          <p:cNvPr id="13" name="Textplatzhalter 7"/>
          <p:cNvSpPr>
            <a:spLocks noGrp="1"/>
          </p:cNvSpPr>
          <p:nvPr>
            <p:ph type="body" sz="quarter" idx="23" hasCustomPrompt="1"/>
          </p:nvPr>
        </p:nvSpPr>
        <p:spPr>
          <a:xfrm>
            <a:off x="8042400" y="3186000"/>
            <a:ext cx="3510000" cy="432000"/>
          </a:xfrm>
          <a:solidFill>
            <a:schemeClr val="tx1"/>
          </a:solidFill>
        </p:spPr>
        <p:txBody>
          <a:bodyPr lIns="72000" tIns="0" rIns="72000" bIns="0" anchor="ctr" anchorCtr="0">
            <a:noAutofit/>
          </a:bodyPr>
          <a:lstStyle>
            <a:lvl1pPr marL="0" indent="0">
              <a:lnSpc>
                <a:spcPct val="95000"/>
              </a:lnSpc>
              <a:spcBef>
                <a:spcPts val="0"/>
              </a:spcBef>
              <a:buNone/>
              <a:defRPr sz="1400">
                <a:solidFill>
                  <a:schemeClr val="bg1"/>
                </a:solidFill>
              </a:defRPr>
            </a:lvl1pPr>
          </a:lstStyle>
          <a:p>
            <a:pPr lvl="0"/>
            <a:r>
              <a:rPr lang="de-DE" dirty="0"/>
              <a:t>Bildunterschrift</a:t>
            </a:r>
          </a:p>
        </p:txBody>
      </p:sp>
      <p:sp>
        <p:nvSpPr>
          <p:cNvPr id="14" name="Textplatzhalter 7"/>
          <p:cNvSpPr>
            <a:spLocks noGrp="1"/>
          </p:cNvSpPr>
          <p:nvPr>
            <p:ph type="body" sz="quarter" idx="24" hasCustomPrompt="1"/>
          </p:nvPr>
        </p:nvSpPr>
        <p:spPr>
          <a:xfrm>
            <a:off x="4334400" y="3186000"/>
            <a:ext cx="3510000" cy="432000"/>
          </a:xfrm>
          <a:solidFill>
            <a:schemeClr val="tx1"/>
          </a:solidFill>
        </p:spPr>
        <p:txBody>
          <a:bodyPr lIns="72000" tIns="0" rIns="72000" bIns="0" anchor="ctr" anchorCtr="0">
            <a:noAutofit/>
          </a:bodyPr>
          <a:lstStyle>
            <a:lvl1pPr marL="0" indent="0">
              <a:lnSpc>
                <a:spcPct val="95000"/>
              </a:lnSpc>
              <a:spcBef>
                <a:spcPts val="0"/>
              </a:spcBef>
              <a:buNone/>
              <a:defRPr sz="1400">
                <a:solidFill>
                  <a:schemeClr val="bg1"/>
                </a:solidFill>
              </a:defRPr>
            </a:lvl1pPr>
          </a:lstStyle>
          <a:p>
            <a:pPr lvl="0"/>
            <a:r>
              <a:rPr lang="de-DE" dirty="0"/>
              <a:t>Bildunterschrift</a:t>
            </a:r>
          </a:p>
        </p:txBody>
      </p:sp>
      <p:sp>
        <p:nvSpPr>
          <p:cNvPr id="15" name="Textplatzhalter 7"/>
          <p:cNvSpPr>
            <a:spLocks noGrp="1"/>
          </p:cNvSpPr>
          <p:nvPr>
            <p:ph type="body" sz="quarter" idx="25" hasCustomPrompt="1"/>
          </p:nvPr>
        </p:nvSpPr>
        <p:spPr>
          <a:xfrm>
            <a:off x="8042400" y="5778000"/>
            <a:ext cx="3510000" cy="432000"/>
          </a:xfrm>
          <a:solidFill>
            <a:schemeClr val="tx1"/>
          </a:solidFill>
        </p:spPr>
        <p:txBody>
          <a:bodyPr lIns="72000" tIns="0" rIns="72000" bIns="0" anchor="ctr" anchorCtr="0">
            <a:noAutofit/>
          </a:bodyPr>
          <a:lstStyle>
            <a:lvl1pPr marL="0" indent="0">
              <a:lnSpc>
                <a:spcPct val="95000"/>
              </a:lnSpc>
              <a:spcBef>
                <a:spcPts val="0"/>
              </a:spcBef>
              <a:buNone/>
              <a:defRPr sz="1400">
                <a:solidFill>
                  <a:schemeClr val="bg1"/>
                </a:solidFill>
              </a:defRPr>
            </a:lvl1pPr>
          </a:lstStyle>
          <a:p>
            <a:pPr lvl="0"/>
            <a:r>
              <a:rPr lang="de-DE" dirty="0"/>
              <a:t>Bildunterschrift</a:t>
            </a:r>
          </a:p>
        </p:txBody>
      </p:sp>
      <p:sp>
        <p:nvSpPr>
          <p:cNvPr id="16" name="Textplatzhalter 7"/>
          <p:cNvSpPr>
            <a:spLocks noGrp="1"/>
          </p:cNvSpPr>
          <p:nvPr>
            <p:ph type="body" sz="quarter" idx="26" hasCustomPrompt="1"/>
          </p:nvPr>
        </p:nvSpPr>
        <p:spPr>
          <a:xfrm>
            <a:off x="626400" y="5778000"/>
            <a:ext cx="3510000" cy="432000"/>
          </a:xfrm>
          <a:solidFill>
            <a:schemeClr val="tx1"/>
          </a:solidFill>
        </p:spPr>
        <p:txBody>
          <a:bodyPr lIns="72000" tIns="0" rIns="72000" bIns="0" anchor="ctr" anchorCtr="0">
            <a:noAutofit/>
          </a:bodyPr>
          <a:lstStyle>
            <a:lvl1pPr marL="0" indent="0">
              <a:lnSpc>
                <a:spcPct val="95000"/>
              </a:lnSpc>
              <a:spcBef>
                <a:spcPts val="0"/>
              </a:spcBef>
              <a:buNone/>
              <a:defRPr sz="1400">
                <a:solidFill>
                  <a:schemeClr val="bg1"/>
                </a:solidFill>
              </a:defRPr>
            </a:lvl1pPr>
          </a:lstStyle>
          <a:p>
            <a:pPr lvl="0"/>
            <a:r>
              <a:rPr lang="de-DE" dirty="0"/>
              <a:t>Bildunterschrift</a:t>
            </a:r>
          </a:p>
        </p:txBody>
      </p:sp>
      <p:sp>
        <p:nvSpPr>
          <p:cNvPr id="17" name="Textplatzhalter 7"/>
          <p:cNvSpPr>
            <a:spLocks noGrp="1"/>
          </p:cNvSpPr>
          <p:nvPr>
            <p:ph type="body" sz="quarter" idx="27" hasCustomPrompt="1"/>
          </p:nvPr>
        </p:nvSpPr>
        <p:spPr>
          <a:xfrm>
            <a:off x="4334400" y="5778000"/>
            <a:ext cx="3510000" cy="432000"/>
          </a:xfrm>
          <a:solidFill>
            <a:schemeClr val="tx1"/>
          </a:solidFill>
        </p:spPr>
        <p:txBody>
          <a:bodyPr lIns="72000" tIns="0" rIns="72000" bIns="0" anchor="ctr" anchorCtr="0">
            <a:noAutofit/>
          </a:bodyPr>
          <a:lstStyle>
            <a:lvl1pPr marL="0" indent="0">
              <a:lnSpc>
                <a:spcPct val="95000"/>
              </a:lnSpc>
              <a:spcBef>
                <a:spcPts val="0"/>
              </a:spcBef>
              <a:buNone/>
              <a:defRPr sz="1400">
                <a:solidFill>
                  <a:schemeClr val="bg1"/>
                </a:solidFill>
              </a:defRPr>
            </a:lvl1pPr>
          </a:lstStyle>
          <a:p>
            <a:pPr lvl="0"/>
            <a:r>
              <a:rPr lang="de-DE" dirty="0"/>
              <a:t>Bildunterschrift</a:t>
            </a:r>
          </a:p>
        </p:txBody>
      </p:sp>
      <p:sp>
        <p:nvSpPr>
          <p:cNvPr id="24" name="Textplatzhalter 2"/>
          <p:cNvSpPr>
            <a:spLocks noGrp="1"/>
          </p:cNvSpPr>
          <p:nvPr>
            <p:ph type="body" sz="quarter" idx="28" hasCustomPrompt="1"/>
          </p:nvPr>
        </p:nvSpPr>
        <p:spPr>
          <a:xfrm>
            <a:off x="11361600" y="3762384"/>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5" name="Textplatzhalter 2"/>
          <p:cNvSpPr>
            <a:spLocks noGrp="1"/>
          </p:cNvSpPr>
          <p:nvPr>
            <p:ph type="body" sz="quarter" idx="29" hasCustomPrompt="1"/>
          </p:nvPr>
        </p:nvSpPr>
        <p:spPr>
          <a:xfrm>
            <a:off x="11361600" y="1168400"/>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6" name="Textplatzhalter 2"/>
          <p:cNvSpPr>
            <a:spLocks noGrp="1"/>
          </p:cNvSpPr>
          <p:nvPr>
            <p:ph type="body" sz="quarter" idx="30" hasCustomPrompt="1"/>
          </p:nvPr>
        </p:nvSpPr>
        <p:spPr>
          <a:xfrm>
            <a:off x="7657200" y="3762384"/>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7" name="Textplatzhalter 2"/>
          <p:cNvSpPr>
            <a:spLocks noGrp="1"/>
          </p:cNvSpPr>
          <p:nvPr>
            <p:ph type="body" sz="quarter" idx="31" hasCustomPrompt="1"/>
          </p:nvPr>
        </p:nvSpPr>
        <p:spPr>
          <a:xfrm>
            <a:off x="7657200" y="1168400"/>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8" name="Textplatzhalter 2"/>
          <p:cNvSpPr>
            <a:spLocks noGrp="1"/>
          </p:cNvSpPr>
          <p:nvPr>
            <p:ph type="body" sz="quarter" idx="32" hasCustomPrompt="1"/>
          </p:nvPr>
        </p:nvSpPr>
        <p:spPr>
          <a:xfrm>
            <a:off x="3952800" y="3762384"/>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9" name="Textplatzhalter 2"/>
          <p:cNvSpPr>
            <a:spLocks noGrp="1"/>
          </p:cNvSpPr>
          <p:nvPr>
            <p:ph type="body" sz="quarter" idx="33" hasCustomPrompt="1"/>
          </p:nvPr>
        </p:nvSpPr>
        <p:spPr>
          <a:xfrm>
            <a:off x="3952800" y="1168400"/>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Tree>
    <p:extLst>
      <p:ext uri="{BB962C8B-B14F-4D97-AF65-F5344CB8AC3E}">
        <p14:creationId xmlns:p14="http://schemas.microsoft.com/office/powerpoint/2010/main" val="33718754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cht_Bilder_1">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Headline</a:t>
            </a:r>
          </a:p>
        </p:txBody>
      </p:sp>
      <p:sp>
        <p:nvSpPr>
          <p:cNvPr id="3" name="Fußzeilenplatzhalter 2"/>
          <p:cNvSpPr>
            <a:spLocks noGrp="1"/>
          </p:cNvSpPr>
          <p:nvPr>
            <p:ph type="ftr" sz="quarter" idx="10"/>
          </p:nvPr>
        </p:nvSpPr>
        <p:spPr/>
        <p:txBody>
          <a:bodyPr/>
          <a:lstStyle/>
          <a:p>
            <a:r>
              <a:rPr lang="de-DE"/>
              <a:t>Musterfoliensatz zur ZTV-W LB 219</a:t>
            </a:r>
            <a:endParaRPr lang="de-DE" dirty="0"/>
          </a:p>
        </p:txBody>
      </p:sp>
      <p:sp>
        <p:nvSpPr>
          <p:cNvPr id="4" name="Datumsplatzhalter 3"/>
          <p:cNvSpPr>
            <a:spLocks noGrp="1"/>
          </p:cNvSpPr>
          <p:nvPr>
            <p:ph type="dt" sz="half" idx="11"/>
          </p:nvPr>
        </p:nvSpPr>
        <p:spPr/>
        <p:txBody>
          <a:bodyPr/>
          <a:lstStyle/>
          <a:p>
            <a:r>
              <a:rPr lang="de-DE"/>
              <a:t>07.10.2022</a:t>
            </a:r>
            <a:endParaRPr lang="de-DE" dirty="0"/>
          </a:p>
        </p:txBody>
      </p:sp>
      <p:sp>
        <p:nvSpPr>
          <p:cNvPr id="5" name="Foliennummernplatzhalter 4"/>
          <p:cNvSpPr>
            <a:spLocks noGrp="1"/>
          </p:cNvSpPr>
          <p:nvPr>
            <p:ph type="sldNum" sz="quarter" idx="12"/>
          </p:nvPr>
        </p:nvSpPr>
        <p:spPr/>
        <p:txBody>
          <a:bodyPr/>
          <a:lstStyle/>
          <a:p>
            <a:r>
              <a:rPr lang="de-DE" dirty="0"/>
              <a:t>Seite </a:t>
            </a:r>
            <a:fld id="{C9E9A98A-EE95-46CB-BABE-E6CF43D50E3B}" type="slidenum">
              <a:rPr lang="de-DE" smtClean="0"/>
              <a:pPr/>
              <a:t>‹Nr.›</a:t>
            </a:fld>
            <a:endParaRPr lang="de-DE" dirty="0"/>
          </a:p>
        </p:txBody>
      </p:sp>
      <p:sp>
        <p:nvSpPr>
          <p:cNvPr id="6" name="Bildplatzhalter 4"/>
          <p:cNvSpPr>
            <a:spLocks noGrp="1"/>
          </p:cNvSpPr>
          <p:nvPr>
            <p:ph type="pic" sz="quarter" idx="13" hasCustomPrompt="1"/>
          </p:nvPr>
        </p:nvSpPr>
        <p:spPr>
          <a:xfrm>
            <a:off x="626400" y="1170000"/>
            <a:ext cx="2592000" cy="2448000"/>
          </a:xfrm>
          <a:noFill/>
        </p:spPr>
        <p:txBody>
          <a:bodyPr vert="horz" lIns="0" tIns="0" rIns="0" bIns="0" rtlCol="0">
            <a:normAutofit/>
          </a:bodyPr>
          <a:lstStyle>
            <a:lvl1pPr marL="0" indent="0">
              <a:buNone/>
              <a:defRPr lang="de-DE" sz="1600" kern="1200" dirty="0" smtClean="0">
                <a:solidFill>
                  <a:schemeClr val="bg2"/>
                </a:solidFill>
                <a:latin typeface="+mn-lt"/>
                <a:ea typeface="+mn-ea"/>
                <a:cs typeface="+mn-cs"/>
              </a:defRPr>
            </a:lvl1pPr>
          </a:lstStyle>
          <a:p>
            <a:r>
              <a:rPr lang="de-DE" dirty="0"/>
              <a:t>Bild (6,8 x 7,2)</a:t>
            </a:r>
          </a:p>
        </p:txBody>
      </p:sp>
      <p:sp>
        <p:nvSpPr>
          <p:cNvPr id="7" name="Bildplatzhalter 4"/>
          <p:cNvSpPr>
            <a:spLocks noGrp="1"/>
          </p:cNvSpPr>
          <p:nvPr>
            <p:ph type="pic" sz="quarter" idx="14"/>
          </p:nvPr>
        </p:nvSpPr>
        <p:spPr>
          <a:xfrm>
            <a:off x="626400" y="3762000"/>
            <a:ext cx="2592000" cy="2448000"/>
          </a:xfrm>
          <a:noFill/>
        </p:spPr>
        <p:txBody>
          <a:bodyPr vert="horz" lIns="0" tIns="0" rIns="0" bIns="0" rtlCol="0">
            <a:normAutofit/>
          </a:bodyPr>
          <a:lstStyle>
            <a:lvl1pPr marL="0" indent="0" algn="l" defTabSz="914400" rtl="0" eaLnBrk="1" latinLnBrk="0" hangingPunct="1">
              <a:lnSpc>
                <a:spcPct val="100000"/>
              </a:lnSpc>
              <a:spcBef>
                <a:spcPts val="300"/>
              </a:spcBef>
              <a:buClr>
                <a:srgbClr val="2C63B1"/>
              </a:buClr>
              <a:buFont typeface="Wingdings" panose="05000000000000000000" pitchFamily="2" charset="2"/>
              <a:buNone/>
              <a:defRPr lang="de-DE" sz="1600" kern="1200" dirty="0">
                <a:solidFill>
                  <a:schemeClr val="bg2"/>
                </a:solidFill>
                <a:latin typeface="+mn-lt"/>
                <a:ea typeface="+mn-ea"/>
                <a:cs typeface="+mn-cs"/>
              </a:defRPr>
            </a:lvl1pPr>
          </a:lstStyle>
          <a:p>
            <a:r>
              <a:rPr lang="de-DE" dirty="0"/>
              <a:t>Bild durch Klicken auf Symbol hinzufügen</a:t>
            </a:r>
          </a:p>
        </p:txBody>
      </p:sp>
      <p:sp>
        <p:nvSpPr>
          <p:cNvPr id="8" name="Bildplatzhalter 4"/>
          <p:cNvSpPr>
            <a:spLocks noGrp="1"/>
          </p:cNvSpPr>
          <p:nvPr>
            <p:ph type="pic" sz="quarter" idx="15"/>
          </p:nvPr>
        </p:nvSpPr>
        <p:spPr>
          <a:xfrm>
            <a:off x="3402000" y="1170000"/>
            <a:ext cx="2592000" cy="2448000"/>
          </a:xfrm>
          <a:noFill/>
        </p:spPr>
        <p:txBody>
          <a:bodyPr>
            <a:normAutofit/>
          </a:bodyPr>
          <a:lstStyle>
            <a:lvl1pPr marL="0" indent="0" algn="l" defTabSz="914400" rtl="0" eaLnBrk="1" latinLnBrk="0" hangingPunct="1">
              <a:lnSpc>
                <a:spcPct val="100000"/>
              </a:lnSpc>
              <a:spcBef>
                <a:spcPts val="300"/>
              </a:spcBef>
              <a:buClr>
                <a:srgbClr val="2C63B1"/>
              </a:buClr>
              <a:buFont typeface="Wingdings" panose="05000000000000000000" pitchFamily="2" charset="2"/>
              <a:buNone/>
              <a:defRPr lang="de-DE" sz="1600" kern="1200" dirty="0">
                <a:solidFill>
                  <a:schemeClr val="bg2"/>
                </a:solidFill>
                <a:latin typeface="+mn-lt"/>
                <a:ea typeface="+mn-ea"/>
                <a:cs typeface="+mn-cs"/>
              </a:defRPr>
            </a:lvl1pPr>
          </a:lstStyle>
          <a:p>
            <a:r>
              <a:rPr lang="de-DE" dirty="0"/>
              <a:t>Bild durch Klicken auf Symbol hinzufügen</a:t>
            </a:r>
          </a:p>
        </p:txBody>
      </p:sp>
      <p:sp>
        <p:nvSpPr>
          <p:cNvPr id="9" name="Bildplatzhalter 4"/>
          <p:cNvSpPr>
            <a:spLocks noGrp="1"/>
          </p:cNvSpPr>
          <p:nvPr>
            <p:ph type="pic" sz="quarter" idx="16"/>
          </p:nvPr>
        </p:nvSpPr>
        <p:spPr>
          <a:xfrm>
            <a:off x="3402000" y="3762000"/>
            <a:ext cx="2592000" cy="2448000"/>
          </a:xfrm>
          <a:noFill/>
        </p:spPr>
        <p:txBody>
          <a:bodyPr vert="horz" lIns="0" tIns="0" rIns="0" bIns="0" rtlCol="0">
            <a:normAutofit/>
          </a:bodyPr>
          <a:lstStyle>
            <a:lvl1pPr marL="0" indent="0">
              <a:buNone/>
              <a:defRPr lang="de-DE" sz="1600" kern="1200" dirty="0">
                <a:solidFill>
                  <a:schemeClr val="bg2"/>
                </a:solidFill>
                <a:latin typeface="+mn-lt"/>
                <a:ea typeface="+mn-ea"/>
                <a:cs typeface="+mn-cs"/>
              </a:defRPr>
            </a:lvl1pPr>
          </a:lstStyle>
          <a:p>
            <a:r>
              <a:rPr lang="de-DE" dirty="0"/>
              <a:t>Bild durch Klicken auf Symbol hinzufügen</a:t>
            </a:r>
          </a:p>
        </p:txBody>
      </p:sp>
      <p:sp>
        <p:nvSpPr>
          <p:cNvPr id="10" name="Bildplatzhalter 4"/>
          <p:cNvSpPr>
            <a:spLocks noGrp="1"/>
          </p:cNvSpPr>
          <p:nvPr>
            <p:ph type="pic" sz="quarter" idx="17"/>
          </p:nvPr>
        </p:nvSpPr>
        <p:spPr>
          <a:xfrm>
            <a:off x="6177600" y="1170000"/>
            <a:ext cx="2592000" cy="2448000"/>
          </a:xfrm>
          <a:noFill/>
        </p:spPr>
        <p:txBody>
          <a:bodyPr vert="horz" lIns="0" tIns="0" rIns="0" bIns="0" rtlCol="0">
            <a:normAutofit/>
          </a:bodyPr>
          <a:lstStyle>
            <a:lvl1pPr marL="0" indent="0" algn="l" defTabSz="914400" rtl="0" eaLnBrk="1" latinLnBrk="0" hangingPunct="1">
              <a:lnSpc>
                <a:spcPct val="100000"/>
              </a:lnSpc>
              <a:spcBef>
                <a:spcPts val="300"/>
              </a:spcBef>
              <a:buClr>
                <a:srgbClr val="2C63B1"/>
              </a:buClr>
              <a:buFont typeface="Wingdings" panose="05000000000000000000" pitchFamily="2" charset="2"/>
              <a:buNone/>
              <a:defRPr lang="de-DE" sz="1600" kern="1200" dirty="0">
                <a:solidFill>
                  <a:schemeClr val="bg2"/>
                </a:solidFill>
                <a:latin typeface="+mn-lt"/>
                <a:ea typeface="+mn-ea"/>
                <a:cs typeface="+mn-cs"/>
              </a:defRPr>
            </a:lvl1pPr>
          </a:lstStyle>
          <a:p>
            <a:r>
              <a:rPr lang="de-DE" dirty="0"/>
              <a:t>Bild durch Klicken auf Symbol hinzufügen</a:t>
            </a:r>
          </a:p>
        </p:txBody>
      </p:sp>
      <p:sp>
        <p:nvSpPr>
          <p:cNvPr id="11" name="Bildplatzhalter 4"/>
          <p:cNvSpPr>
            <a:spLocks noGrp="1"/>
          </p:cNvSpPr>
          <p:nvPr>
            <p:ph type="pic" sz="quarter" idx="18"/>
          </p:nvPr>
        </p:nvSpPr>
        <p:spPr>
          <a:xfrm>
            <a:off x="6177600" y="3762000"/>
            <a:ext cx="2592000" cy="2448000"/>
          </a:xfrm>
          <a:noFill/>
        </p:spPr>
        <p:txBody>
          <a:bodyPr vert="horz" lIns="0" tIns="0" rIns="0" bIns="0" rtlCol="0">
            <a:normAutofit/>
          </a:bodyPr>
          <a:lstStyle>
            <a:lvl1pPr marL="0" indent="0" algn="l" defTabSz="914400" rtl="0" eaLnBrk="1" latinLnBrk="0" hangingPunct="1">
              <a:lnSpc>
                <a:spcPct val="100000"/>
              </a:lnSpc>
              <a:spcBef>
                <a:spcPts val="300"/>
              </a:spcBef>
              <a:buClr>
                <a:srgbClr val="2C63B1"/>
              </a:buClr>
              <a:buFont typeface="Wingdings" panose="05000000000000000000" pitchFamily="2" charset="2"/>
              <a:buNone/>
              <a:defRPr lang="de-DE" sz="1600" kern="1200" dirty="0">
                <a:solidFill>
                  <a:schemeClr val="bg2"/>
                </a:solidFill>
                <a:latin typeface="+mn-lt"/>
                <a:ea typeface="+mn-ea"/>
                <a:cs typeface="+mn-cs"/>
              </a:defRPr>
            </a:lvl1pPr>
          </a:lstStyle>
          <a:p>
            <a:r>
              <a:rPr lang="de-DE" dirty="0"/>
              <a:t>Bild durch Klicken auf Symbol hinzufügen</a:t>
            </a:r>
          </a:p>
        </p:txBody>
      </p:sp>
      <p:sp>
        <p:nvSpPr>
          <p:cNvPr id="12" name="Bildplatzhalter 4"/>
          <p:cNvSpPr>
            <a:spLocks noGrp="1"/>
          </p:cNvSpPr>
          <p:nvPr>
            <p:ph type="pic" sz="quarter" idx="19"/>
          </p:nvPr>
        </p:nvSpPr>
        <p:spPr>
          <a:xfrm>
            <a:off x="8953200" y="1170000"/>
            <a:ext cx="2592000" cy="2448000"/>
          </a:xfrm>
          <a:noFill/>
        </p:spPr>
        <p:txBody>
          <a:bodyPr vert="horz" lIns="0" tIns="0" rIns="0" bIns="0" rtlCol="0">
            <a:normAutofit/>
          </a:bodyPr>
          <a:lstStyle>
            <a:lvl1pPr marL="0" indent="0" algn="l" defTabSz="914400" rtl="0" eaLnBrk="1" latinLnBrk="0" hangingPunct="1">
              <a:lnSpc>
                <a:spcPct val="100000"/>
              </a:lnSpc>
              <a:spcBef>
                <a:spcPts val="300"/>
              </a:spcBef>
              <a:buClr>
                <a:srgbClr val="2C63B1"/>
              </a:buClr>
              <a:buFont typeface="Wingdings" panose="05000000000000000000" pitchFamily="2" charset="2"/>
              <a:buNone/>
              <a:defRPr lang="de-DE" sz="1600" kern="1200" dirty="0">
                <a:solidFill>
                  <a:schemeClr val="bg2"/>
                </a:solidFill>
                <a:latin typeface="+mn-lt"/>
                <a:ea typeface="+mn-ea"/>
                <a:cs typeface="+mn-cs"/>
              </a:defRPr>
            </a:lvl1pPr>
          </a:lstStyle>
          <a:p>
            <a:r>
              <a:rPr lang="de-DE" dirty="0"/>
              <a:t>Bild durch Klicken auf Symbol hinzufügen</a:t>
            </a:r>
          </a:p>
        </p:txBody>
      </p:sp>
      <p:sp>
        <p:nvSpPr>
          <p:cNvPr id="13" name="Bildplatzhalter 4"/>
          <p:cNvSpPr>
            <a:spLocks noGrp="1"/>
          </p:cNvSpPr>
          <p:nvPr>
            <p:ph type="pic" sz="quarter" idx="20"/>
          </p:nvPr>
        </p:nvSpPr>
        <p:spPr>
          <a:xfrm>
            <a:off x="8953200" y="3762000"/>
            <a:ext cx="2592000" cy="2448000"/>
          </a:xfrm>
          <a:noFill/>
        </p:spPr>
        <p:txBody>
          <a:bodyPr vert="horz" lIns="0" tIns="0" rIns="0" bIns="0" rtlCol="0">
            <a:normAutofit/>
          </a:bodyPr>
          <a:lstStyle>
            <a:lvl1pPr marL="0" indent="0" algn="l" defTabSz="914400" rtl="0" eaLnBrk="1" latinLnBrk="0" hangingPunct="1">
              <a:lnSpc>
                <a:spcPct val="100000"/>
              </a:lnSpc>
              <a:spcBef>
                <a:spcPts val="300"/>
              </a:spcBef>
              <a:buClr>
                <a:srgbClr val="2C63B1"/>
              </a:buClr>
              <a:buFont typeface="Wingdings" panose="05000000000000000000" pitchFamily="2" charset="2"/>
              <a:buNone/>
              <a:defRPr lang="de-DE" sz="1600" kern="1200" dirty="0">
                <a:solidFill>
                  <a:schemeClr val="bg2"/>
                </a:solidFill>
                <a:latin typeface="+mn-lt"/>
                <a:ea typeface="+mn-ea"/>
                <a:cs typeface="+mn-cs"/>
              </a:defRPr>
            </a:lvl1pPr>
          </a:lstStyle>
          <a:p>
            <a:r>
              <a:rPr lang="de-DE" dirty="0"/>
              <a:t>Bild durch Klicken auf Symbol hinzufügen</a:t>
            </a:r>
          </a:p>
        </p:txBody>
      </p:sp>
      <p:sp>
        <p:nvSpPr>
          <p:cNvPr id="22" name="Textplatzhalter 2"/>
          <p:cNvSpPr>
            <a:spLocks noGrp="1"/>
          </p:cNvSpPr>
          <p:nvPr>
            <p:ph type="body" sz="quarter" idx="24" hasCustomPrompt="1"/>
          </p:nvPr>
        </p:nvSpPr>
        <p:spPr>
          <a:xfrm>
            <a:off x="11361600" y="3762000"/>
            <a:ext cx="180000" cy="244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3" name="Textplatzhalter 2"/>
          <p:cNvSpPr>
            <a:spLocks noGrp="1"/>
          </p:cNvSpPr>
          <p:nvPr>
            <p:ph type="body" sz="quarter" idx="25" hasCustomPrompt="1"/>
          </p:nvPr>
        </p:nvSpPr>
        <p:spPr>
          <a:xfrm>
            <a:off x="11361600" y="1170000"/>
            <a:ext cx="180000" cy="244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a:t>
            </a:r>
          </a:p>
        </p:txBody>
      </p:sp>
      <p:sp>
        <p:nvSpPr>
          <p:cNvPr id="24" name="Textplatzhalter 2"/>
          <p:cNvSpPr>
            <a:spLocks noGrp="1"/>
          </p:cNvSpPr>
          <p:nvPr>
            <p:ph type="body" sz="quarter" idx="26" hasCustomPrompt="1"/>
          </p:nvPr>
        </p:nvSpPr>
        <p:spPr>
          <a:xfrm>
            <a:off x="8589600" y="3762000"/>
            <a:ext cx="180000" cy="244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5" name="Textplatzhalter 2"/>
          <p:cNvSpPr>
            <a:spLocks noGrp="1"/>
          </p:cNvSpPr>
          <p:nvPr>
            <p:ph type="body" sz="quarter" idx="27" hasCustomPrompt="1"/>
          </p:nvPr>
        </p:nvSpPr>
        <p:spPr>
          <a:xfrm>
            <a:off x="8589581" y="1170000"/>
            <a:ext cx="180000" cy="244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6" name="Textplatzhalter 2"/>
          <p:cNvSpPr>
            <a:spLocks noGrp="1"/>
          </p:cNvSpPr>
          <p:nvPr>
            <p:ph type="body" sz="quarter" idx="28" hasCustomPrompt="1"/>
          </p:nvPr>
        </p:nvSpPr>
        <p:spPr>
          <a:xfrm>
            <a:off x="5817600" y="3762000"/>
            <a:ext cx="180000" cy="244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7" name="Textplatzhalter 2"/>
          <p:cNvSpPr>
            <a:spLocks noGrp="1"/>
          </p:cNvSpPr>
          <p:nvPr>
            <p:ph type="body" sz="quarter" idx="29" hasCustomPrompt="1"/>
          </p:nvPr>
        </p:nvSpPr>
        <p:spPr>
          <a:xfrm>
            <a:off x="5815990" y="1170000"/>
            <a:ext cx="180000" cy="244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8" name="Textplatzhalter 2"/>
          <p:cNvSpPr>
            <a:spLocks noGrp="1"/>
          </p:cNvSpPr>
          <p:nvPr>
            <p:ph type="body" sz="quarter" idx="30" hasCustomPrompt="1"/>
          </p:nvPr>
        </p:nvSpPr>
        <p:spPr>
          <a:xfrm>
            <a:off x="3034800" y="3762000"/>
            <a:ext cx="180000" cy="244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9" name="Textplatzhalter 2"/>
          <p:cNvSpPr>
            <a:spLocks noGrp="1"/>
          </p:cNvSpPr>
          <p:nvPr>
            <p:ph type="body" sz="quarter" idx="31" hasCustomPrompt="1"/>
          </p:nvPr>
        </p:nvSpPr>
        <p:spPr>
          <a:xfrm>
            <a:off x="3033933" y="1170000"/>
            <a:ext cx="180000" cy="244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Tree>
    <p:extLst>
      <p:ext uri="{BB962C8B-B14F-4D97-AF65-F5344CB8AC3E}">
        <p14:creationId xmlns:p14="http://schemas.microsoft.com/office/powerpoint/2010/main" val="11206555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cht_Bilder_2">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Headline</a:t>
            </a:r>
          </a:p>
        </p:txBody>
      </p:sp>
      <p:sp>
        <p:nvSpPr>
          <p:cNvPr id="3" name="Fußzeilenplatzhalter 2"/>
          <p:cNvSpPr>
            <a:spLocks noGrp="1"/>
          </p:cNvSpPr>
          <p:nvPr>
            <p:ph type="ftr" sz="quarter" idx="10"/>
          </p:nvPr>
        </p:nvSpPr>
        <p:spPr/>
        <p:txBody>
          <a:bodyPr/>
          <a:lstStyle/>
          <a:p>
            <a:r>
              <a:rPr lang="de-DE"/>
              <a:t>Musterfoliensatz zur ZTV-W LB 219</a:t>
            </a:r>
            <a:endParaRPr lang="de-DE" dirty="0"/>
          </a:p>
        </p:txBody>
      </p:sp>
      <p:sp>
        <p:nvSpPr>
          <p:cNvPr id="4" name="Datumsplatzhalter 3"/>
          <p:cNvSpPr>
            <a:spLocks noGrp="1"/>
          </p:cNvSpPr>
          <p:nvPr>
            <p:ph type="dt" sz="half" idx="11"/>
          </p:nvPr>
        </p:nvSpPr>
        <p:spPr/>
        <p:txBody>
          <a:bodyPr/>
          <a:lstStyle/>
          <a:p>
            <a:r>
              <a:rPr lang="de-DE"/>
              <a:t>07.10.2022</a:t>
            </a:r>
            <a:endParaRPr lang="de-DE" dirty="0"/>
          </a:p>
        </p:txBody>
      </p:sp>
      <p:sp>
        <p:nvSpPr>
          <p:cNvPr id="5" name="Foliennummernplatzhalter 4"/>
          <p:cNvSpPr>
            <a:spLocks noGrp="1"/>
          </p:cNvSpPr>
          <p:nvPr>
            <p:ph type="sldNum" sz="quarter" idx="12"/>
          </p:nvPr>
        </p:nvSpPr>
        <p:spPr/>
        <p:txBody>
          <a:bodyPr/>
          <a:lstStyle/>
          <a:p>
            <a:r>
              <a:rPr lang="de-DE" dirty="0"/>
              <a:t>Seite </a:t>
            </a:r>
            <a:fld id="{C9E9A98A-EE95-46CB-BABE-E6CF43D50E3B}" type="slidenum">
              <a:rPr lang="de-DE" smtClean="0"/>
              <a:pPr/>
              <a:t>‹Nr.›</a:t>
            </a:fld>
            <a:endParaRPr lang="de-DE" dirty="0"/>
          </a:p>
        </p:txBody>
      </p:sp>
      <p:sp>
        <p:nvSpPr>
          <p:cNvPr id="6" name="Bildplatzhalter 4"/>
          <p:cNvSpPr>
            <a:spLocks noGrp="1"/>
          </p:cNvSpPr>
          <p:nvPr>
            <p:ph type="pic" sz="quarter" idx="13" hasCustomPrompt="1"/>
          </p:nvPr>
        </p:nvSpPr>
        <p:spPr>
          <a:xfrm>
            <a:off x="626400" y="1170000"/>
            <a:ext cx="2592000" cy="2016000"/>
          </a:xfrm>
          <a:noFill/>
        </p:spPr>
        <p:txBody>
          <a:bodyPr vert="horz" lIns="0" tIns="0" rIns="0" bIns="0" rtlCol="0">
            <a:normAutofit/>
          </a:bodyPr>
          <a:lstStyle>
            <a:lvl1pPr marL="0" indent="0">
              <a:buNone/>
              <a:defRPr lang="de-DE" sz="1600" kern="1200" dirty="0" smtClean="0">
                <a:solidFill>
                  <a:schemeClr val="bg2"/>
                </a:solidFill>
                <a:latin typeface="+mn-lt"/>
                <a:ea typeface="+mn-ea"/>
                <a:cs typeface="+mn-cs"/>
              </a:defRPr>
            </a:lvl1pPr>
          </a:lstStyle>
          <a:p>
            <a:r>
              <a:rPr lang="de-DE" dirty="0"/>
              <a:t>Bild (5,6 x 7,2)</a:t>
            </a:r>
          </a:p>
        </p:txBody>
      </p:sp>
      <p:sp>
        <p:nvSpPr>
          <p:cNvPr id="7" name="Bildplatzhalter 4"/>
          <p:cNvSpPr>
            <a:spLocks noGrp="1"/>
          </p:cNvSpPr>
          <p:nvPr>
            <p:ph type="pic" sz="quarter" idx="14"/>
          </p:nvPr>
        </p:nvSpPr>
        <p:spPr>
          <a:xfrm>
            <a:off x="626400" y="3762000"/>
            <a:ext cx="2592000" cy="2016000"/>
          </a:xfrm>
          <a:noFill/>
        </p:spPr>
        <p:txBody>
          <a:bodyPr vert="horz" lIns="0" tIns="0" rIns="0" bIns="0" rtlCol="0">
            <a:normAutofit/>
          </a:bodyPr>
          <a:lstStyle>
            <a:lvl1pPr marL="0" indent="0" algn="l" defTabSz="914400" rtl="0" eaLnBrk="1" latinLnBrk="0" hangingPunct="1">
              <a:lnSpc>
                <a:spcPct val="100000"/>
              </a:lnSpc>
              <a:spcBef>
                <a:spcPts val="300"/>
              </a:spcBef>
              <a:buClr>
                <a:srgbClr val="2C63B1"/>
              </a:buClr>
              <a:buFont typeface="Wingdings" panose="05000000000000000000" pitchFamily="2" charset="2"/>
              <a:buNone/>
              <a:defRPr lang="de-DE" sz="1600" kern="1200" dirty="0">
                <a:solidFill>
                  <a:schemeClr val="bg2"/>
                </a:solidFill>
                <a:latin typeface="+mn-lt"/>
                <a:ea typeface="+mn-ea"/>
                <a:cs typeface="+mn-cs"/>
              </a:defRPr>
            </a:lvl1pPr>
          </a:lstStyle>
          <a:p>
            <a:r>
              <a:rPr lang="de-DE" dirty="0"/>
              <a:t>Bild durch Klicken auf Symbol hinzufügen</a:t>
            </a:r>
          </a:p>
        </p:txBody>
      </p:sp>
      <p:sp>
        <p:nvSpPr>
          <p:cNvPr id="8" name="Bildplatzhalter 4"/>
          <p:cNvSpPr>
            <a:spLocks noGrp="1"/>
          </p:cNvSpPr>
          <p:nvPr>
            <p:ph type="pic" sz="quarter" idx="15"/>
          </p:nvPr>
        </p:nvSpPr>
        <p:spPr>
          <a:xfrm>
            <a:off x="3402000" y="1170000"/>
            <a:ext cx="2592000" cy="2016000"/>
          </a:xfrm>
          <a:noFill/>
        </p:spPr>
        <p:txBody>
          <a:bodyPr>
            <a:normAutofit/>
          </a:bodyPr>
          <a:lstStyle>
            <a:lvl1pPr marL="0" indent="0" algn="l" defTabSz="914400" rtl="0" eaLnBrk="1" latinLnBrk="0" hangingPunct="1">
              <a:lnSpc>
                <a:spcPct val="100000"/>
              </a:lnSpc>
              <a:spcBef>
                <a:spcPts val="300"/>
              </a:spcBef>
              <a:buClr>
                <a:srgbClr val="2C63B1"/>
              </a:buClr>
              <a:buFont typeface="Wingdings" panose="05000000000000000000" pitchFamily="2" charset="2"/>
              <a:buNone/>
              <a:defRPr lang="de-DE" sz="1600" kern="1200" dirty="0">
                <a:solidFill>
                  <a:schemeClr val="bg2"/>
                </a:solidFill>
                <a:latin typeface="+mn-lt"/>
                <a:ea typeface="+mn-ea"/>
                <a:cs typeface="+mn-cs"/>
              </a:defRPr>
            </a:lvl1pPr>
          </a:lstStyle>
          <a:p>
            <a:r>
              <a:rPr lang="de-DE" dirty="0"/>
              <a:t>Bild durch Klicken auf Symbol hinzufügen</a:t>
            </a:r>
          </a:p>
        </p:txBody>
      </p:sp>
      <p:sp>
        <p:nvSpPr>
          <p:cNvPr id="9" name="Bildplatzhalter 4"/>
          <p:cNvSpPr>
            <a:spLocks noGrp="1"/>
          </p:cNvSpPr>
          <p:nvPr>
            <p:ph type="pic" sz="quarter" idx="16"/>
          </p:nvPr>
        </p:nvSpPr>
        <p:spPr>
          <a:xfrm>
            <a:off x="3402000" y="3762000"/>
            <a:ext cx="2592000" cy="2016000"/>
          </a:xfrm>
          <a:noFill/>
        </p:spPr>
        <p:txBody>
          <a:bodyPr vert="horz" lIns="0" tIns="0" rIns="0" bIns="0" rtlCol="0">
            <a:normAutofit/>
          </a:bodyPr>
          <a:lstStyle>
            <a:lvl1pPr marL="0" indent="0">
              <a:buNone/>
              <a:defRPr lang="de-DE" sz="1600" kern="1200" dirty="0">
                <a:solidFill>
                  <a:schemeClr val="bg2"/>
                </a:solidFill>
                <a:latin typeface="+mn-lt"/>
                <a:ea typeface="+mn-ea"/>
                <a:cs typeface="+mn-cs"/>
              </a:defRPr>
            </a:lvl1pPr>
          </a:lstStyle>
          <a:p>
            <a:r>
              <a:rPr lang="de-DE" dirty="0"/>
              <a:t>Bild durch Klicken auf Symbol hinzufügen</a:t>
            </a:r>
          </a:p>
        </p:txBody>
      </p:sp>
      <p:sp>
        <p:nvSpPr>
          <p:cNvPr id="10" name="Bildplatzhalter 4"/>
          <p:cNvSpPr>
            <a:spLocks noGrp="1"/>
          </p:cNvSpPr>
          <p:nvPr>
            <p:ph type="pic" sz="quarter" idx="17"/>
          </p:nvPr>
        </p:nvSpPr>
        <p:spPr>
          <a:xfrm>
            <a:off x="6177600" y="1168400"/>
            <a:ext cx="2592000" cy="2016000"/>
          </a:xfrm>
          <a:noFill/>
        </p:spPr>
        <p:txBody>
          <a:bodyPr vert="horz" lIns="0" tIns="0" rIns="0" bIns="0" rtlCol="0">
            <a:normAutofit/>
          </a:bodyPr>
          <a:lstStyle>
            <a:lvl1pPr marL="0" indent="0" algn="l" defTabSz="914400" rtl="0" eaLnBrk="1" latinLnBrk="0" hangingPunct="1">
              <a:lnSpc>
                <a:spcPct val="100000"/>
              </a:lnSpc>
              <a:spcBef>
                <a:spcPts val="300"/>
              </a:spcBef>
              <a:buClr>
                <a:srgbClr val="2C63B1"/>
              </a:buClr>
              <a:buFont typeface="Wingdings" panose="05000000000000000000" pitchFamily="2" charset="2"/>
              <a:buNone/>
              <a:defRPr lang="de-DE" sz="1600" kern="1200" dirty="0">
                <a:solidFill>
                  <a:schemeClr val="bg2"/>
                </a:solidFill>
                <a:latin typeface="+mn-lt"/>
                <a:ea typeface="+mn-ea"/>
                <a:cs typeface="+mn-cs"/>
              </a:defRPr>
            </a:lvl1pPr>
          </a:lstStyle>
          <a:p>
            <a:r>
              <a:rPr lang="de-DE" dirty="0"/>
              <a:t>Bild durch Klicken auf Symbol hinzufügen</a:t>
            </a:r>
          </a:p>
        </p:txBody>
      </p:sp>
      <p:sp>
        <p:nvSpPr>
          <p:cNvPr id="11" name="Bildplatzhalter 4"/>
          <p:cNvSpPr>
            <a:spLocks noGrp="1"/>
          </p:cNvSpPr>
          <p:nvPr>
            <p:ph type="pic" sz="quarter" idx="18"/>
          </p:nvPr>
        </p:nvSpPr>
        <p:spPr>
          <a:xfrm>
            <a:off x="6177600" y="3762000"/>
            <a:ext cx="2592000" cy="2016000"/>
          </a:xfrm>
          <a:noFill/>
        </p:spPr>
        <p:txBody>
          <a:bodyPr vert="horz" lIns="0" tIns="0" rIns="0" bIns="0" rtlCol="0">
            <a:normAutofit/>
          </a:bodyPr>
          <a:lstStyle>
            <a:lvl1pPr marL="0" indent="0" algn="l" defTabSz="914400" rtl="0" eaLnBrk="1" latinLnBrk="0" hangingPunct="1">
              <a:lnSpc>
                <a:spcPct val="100000"/>
              </a:lnSpc>
              <a:spcBef>
                <a:spcPts val="300"/>
              </a:spcBef>
              <a:buClr>
                <a:srgbClr val="2C63B1"/>
              </a:buClr>
              <a:buFont typeface="Wingdings" panose="05000000000000000000" pitchFamily="2" charset="2"/>
              <a:buNone/>
              <a:defRPr lang="de-DE" sz="1600" kern="1200" dirty="0">
                <a:solidFill>
                  <a:schemeClr val="bg2"/>
                </a:solidFill>
                <a:latin typeface="+mn-lt"/>
                <a:ea typeface="+mn-ea"/>
                <a:cs typeface="+mn-cs"/>
              </a:defRPr>
            </a:lvl1pPr>
          </a:lstStyle>
          <a:p>
            <a:r>
              <a:rPr lang="de-DE" dirty="0"/>
              <a:t>Bild durch Klicken auf Symbol hinzufügen</a:t>
            </a:r>
          </a:p>
        </p:txBody>
      </p:sp>
      <p:sp>
        <p:nvSpPr>
          <p:cNvPr id="12" name="Bildplatzhalter 4"/>
          <p:cNvSpPr>
            <a:spLocks noGrp="1"/>
          </p:cNvSpPr>
          <p:nvPr>
            <p:ph type="pic" sz="quarter" idx="19"/>
          </p:nvPr>
        </p:nvSpPr>
        <p:spPr>
          <a:xfrm>
            <a:off x="8953200" y="1170000"/>
            <a:ext cx="2592000" cy="2016000"/>
          </a:xfrm>
          <a:noFill/>
        </p:spPr>
        <p:txBody>
          <a:bodyPr vert="horz" lIns="0" tIns="0" rIns="0" bIns="0" rtlCol="0">
            <a:normAutofit/>
          </a:bodyPr>
          <a:lstStyle>
            <a:lvl1pPr marL="0" indent="0" algn="l" defTabSz="914400" rtl="0" eaLnBrk="1" latinLnBrk="0" hangingPunct="1">
              <a:lnSpc>
                <a:spcPct val="100000"/>
              </a:lnSpc>
              <a:spcBef>
                <a:spcPts val="300"/>
              </a:spcBef>
              <a:buClr>
                <a:srgbClr val="2C63B1"/>
              </a:buClr>
              <a:buFont typeface="Wingdings" panose="05000000000000000000" pitchFamily="2" charset="2"/>
              <a:buNone/>
              <a:defRPr lang="de-DE" sz="1600" kern="1200" dirty="0">
                <a:solidFill>
                  <a:schemeClr val="bg2"/>
                </a:solidFill>
                <a:latin typeface="+mn-lt"/>
                <a:ea typeface="+mn-ea"/>
                <a:cs typeface="+mn-cs"/>
              </a:defRPr>
            </a:lvl1pPr>
          </a:lstStyle>
          <a:p>
            <a:r>
              <a:rPr lang="de-DE" dirty="0"/>
              <a:t>Bild durch Klicken auf Symbol hinzufügen</a:t>
            </a:r>
          </a:p>
        </p:txBody>
      </p:sp>
      <p:sp>
        <p:nvSpPr>
          <p:cNvPr id="13" name="Bildplatzhalter 4"/>
          <p:cNvSpPr>
            <a:spLocks noGrp="1"/>
          </p:cNvSpPr>
          <p:nvPr>
            <p:ph type="pic" sz="quarter" idx="20"/>
          </p:nvPr>
        </p:nvSpPr>
        <p:spPr>
          <a:xfrm>
            <a:off x="8953200" y="3762000"/>
            <a:ext cx="2592000" cy="2016000"/>
          </a:xfrm>
          <a:noFill/>
        </p:spPr>
        <p:txBody>
          <a:bodyPr vert="horz" lIns="0" tIns="0" rIns="0" bIns="0" rtlCol="0">
            <a:normAutofit/>
          </a:bodyPr>
          <a:lstStyle>
            <a:lvl1pPr marL="0" indent="0" algn="l" defTabSz="914400" rtl="0" eaLnBrk="1" latinLnBrk="0" hangingPunct="1">
              <a:lnSpc>
                <a:spcPct val="100000"/>
              </a:lnSpc>
              <a:spcBef>
                <a:spcPts val="300"/>
              </a:spcBef>
              <a:buClr>
                <a:srgbClr val="2C63B1"/>
              </a:buClr>
              <a:buFont typeface="Wingdings" panose="05000000000000000000" pitchFamily="2" charset="2"/>
              <a:buNone/>
              <a:defRPr lang="de-DE" sz="1600" kern="1200" dirty="0">
                <a:solidFill>
                  <a:schemeClr val="bg2"/>
                </a:solidFill>
                <a:latin typeface="+mn-lt"/>
                <a:ea typeface="+mn-ea"/>
                <a:cs typeface="+mn-cs"/>
              </a:defRPr>
            </a:lvl1pPr>
          </a:lstStyle>
          <a:p>
            <a:r>
              <a:rPr lang="de-DE" dirty="0"/>
              <a:t>Bild durch Klicken auf Symbol hinzufügen</a:t>
            </a:r>
          </a:p>
        </p:txBody>
      </p:sp>
      <p:sp>
        <p:nvSpPr>
          <p:cNvPr id="14" name="Textplatzhalter 7"/>
          <p:cNvSpPr>
            <a:spLocks noGrp="1"/>
          </p:cNvSpPr>
          <p:nvPr>
            <p:ph type="body" sz="quarter" idx="24" hasCustomPrompt="1"/>
          </p:nvPr>
        </p:nvSpPr>
        <p:spPr>
          <a:xfrm>
            <a:off x="626400" y="3186000"/>
            <a:ext cx="2592000" cy="432000"/>
          </a:xfrm>
          <a:solidFill>
            <a:schemeClr val="accent1"/>
          </a:solidFill>
        </p:spPr>
        <p:txBody>
          <a:bodyPr lIns="72000" tIns="0" rIns="72000" bIns="0" anchor="ctr" anchorCtr="0">
            <a:noAutofit/>
          </a:bodyPr>
          <a:lstStyle>
            <a:lvl1pPr marL="0" indent="0">
              <a:lnSpc>
                <a:spcPct val="95000"/>
              </a:lnSpc>
              <a:spcBef>
                <a:spcPts val="0"/>
              </a:spcBef>
              <a:buNone/>
              <a:defRPr sz="1400"/>
            </a:lvl1pPr>
          </a:lstStyle>
          <a:p>
            <a:pPr lvl="0"/>
            <a:r>
              <a:rPr lang="de-DE" dirty="0"/>
              <a:t>Bildunterschrift</a:t>
            </a:r>
          </a:p>
        </p:txBody>
      </p:sp>
      <p:sp>
        <p:nvSpPr>
          <p:cNvPr id="15" name="Textplatzhalter 7"/>
          <p:cNvSpPr>
            <a:spLocks noGrp="1"/>
          </p:cNvSpPr>
          <p:nvPr>
            <p:ph type="body" sz="quarter" idx="25" hasCustomPrompt="1"/>
          </p:nvPr>
        </p:nvSpPr>
        <p:spPr>
          <a:xfrm>
            <a:off x="6177600" y="3186000"/>
            <a:ext cx="2592000" cy="432000"/>
          </a:xfrm>
          <a:solidFill>
            <a:schemeClr val="accent1"/>
          </a:solidFill>
        </p:spPr>
        <p:txBody>
          <a:bodyPr lIns="72000" tIns="0" rIns="72000" bIns="0" anchor="ctr" anchorCtr="0">
            <a:noAutofit/>
          </a:bodyPr>
          <a:lstStyle>
            <a:lvl1pPr marL="0" indent="0">
              <a:lnSpc>
                <a:spcPct val="95000"/>
              </a:lnSpc>
              <a:spcBef>
                <a:spcPts val="0"/>
              </a:spcBef>
              <a:buNone/>
              <a:defRPr sz="1400"/>
            </a:lvl1pPr>
          </a:lstStyle>
          <a:p>
            <a:pPr lvl="0"/>
            <a:r>
              <a:rPr lang="de-DE" dirty="0"/>
              <a:t>Bildunterschrift</a:t>
            </a:r>
          </a:p>
        </p:txBody>
      </p:sp>
      <p:sp>
        <p:nvSpPr>
          <p:cNvPr id="16" name="Textplatzhalter 7"/>
          <p:cNvSpPr>
            <a:spLocks noGrp="1"/>
          </p:cNvSpPr>
          <p:nvPr>
            <p:ph type="body" sz="quarter" idx="26" hasCustomPrompt="1"/>
          </p:nvPr>
        </p:nvSpPr>
        <p:spPr>
          <a:xfrm>
            <a:off x="3402000" y="3186000"/>
            <a:ext cx="2592000" cy="432000"/>
          </a:xfrm>
          <a:solidFill>
            <a:schemeClr val="accent1"/>
          </a:solidFill>
        </p:spPr>
        <p:txBody>
          <a:bodyPr lIns="72000" tIns="0" rIns="72000" bIns="0" anchor="ctr" anchorCtr="0">
            <a:noAutofit/>
          </a:bodyPr>
          <a:lstStyle>
            <a:lvl1pPr marL="0" indent="0">
              <a:lnSpc>
                <a:spcPct val="95000"/>
              </a:lnSpc>
              <a:spcBef>
                <a:spcPts val="0"/>
              </a:spcBef>
              <a:buNone/>
              <a:defRPr sz="1400"/>
            </a:lvl1pPr>
          </a:lstStyle>
          <a:p>
            <a:pPr lvl="0"/>
            <a:r>
              <a:rPr lang="de-DE" dirty="0"/>
              <a:t>Bildunterschrift</a:t>
            </a:r>
          </a:p>
        </p:txBody>
      </p:sp>
      <p:sp>
        <p:nvSpPr>
          <p:cNvPr id="17" name="Textplatzhalter 7"/>
          <p:cNvSpPr>
            <a:spLocks noGrp="1"/>
          </p:cNvSpPr>
          <p:nvPr>
            <p:ph type="body" sz="quarter" idx="27" hasCustomPrompt="1"/>
          </p:nvPr>
        </p:nvSpPr>
        <p:spPr>
          <a:xfrm>
            <a:off x="626400" y="5778000"/>
            <a:ext cx="2592000" cy="432000"/>
          </a:xfrm>
          <a:solidFill>
            <a:schemeClr val="accent1"/>
          </a:solidFill>
        </p:spPr>
        <p:txBody>
          <a:bodyPr lIns="72000" tIns="0" rIns="72000" bIns="0" anchor="ctr" anchorCtr="0">
            <a:noAutofit/>
          </a:bodyPr>
          <a:lstStyle>
            <a:lvl1pPr marL="0" indent="0">
              <a:lnSpc>
                <a:spcPct val="95000"/>
              </a:lnSpc>
              <a:spcBef>
                <a:spcPts val="0"/>
              </a:spcBef>
              <a:buNone/>
              <a:defRPr sz="1400"/>
            </a:lvl1pPr>
          </a:lstStyle>
          <a:p>
            <a:pPr lvl="0"/>
            <a:r>
              <a:rPr lang="de-DE" dirty="0"/>
              <a:t>Bildunterschrift</a:t>
            </a:r>
          </a:p>
        </p:txBody>
      </p:sp>
      <p:sp>
        <p:nvSpPr>
          <p:cNvPr id="18" name="Textplatzhalter 7"/>
          <p:cNvSpPr>
            <a:spLocks noGrp="1"/>
          </p:cNvSpPr>
          <p:nvPr>
            <p:ph type="body" sz="quarter" idx="28" hasCustomPrompt="1"/>
          </p:nvPr>
        </p:nvSpPr>
        <p:spPr>
          <a:xfrm>
            <a:off x="3402000" y="5778000"/>
            <a:ext cx="2592000" cy="432000"/>
          </a:xfrm>
          <a:solidFill>
            <a:schemeClr val="accent1"/>
          </a:solidFill>
        </p:spPr>
        <p:txBody>
          <a:bodyPr lIns="72000" tIns="0" rIns="72000" bIns="0" anchor="ctr" anchorCtr="0">
            <a:noAutofit/>
          </a:bodyPr>
          <a:lstStyle>
            <a:lvl1pPr marL="0" indent="0">
              <a:lnSpc>
                <a:spcPct val="95000"/>
              </a:lnSpc>
              <a:spcBef>
                <a:spcPts val="0"/>
              </a:spcBef>
              <a:buNone/>
              <a:defRPr sz="1400"/>
            </a:lvl1pPr>
          </a:lstStyle>
          <a:p>
            <a:pPr lvl="0"/>
            <a:r>
              <a:rPr lang="de-DE" dirty="0"/>
              <a:t>Bildunterschrift</a:t>
            </a:r>
          </a:p>
        </p:txBody>
      </p:sp>
      <p:sp>
        <p:nvSpPr>
          <p:cNvPr id="19" name="Textplatzhalter 7"/>
          <p:cNvSpPr>
            <a:spLocks noGrp="1"/>
          </p:cNvSpPr>
          <p:nvPr>
            <p:ph type="body" sz="quarter" idx="29" hasCustomPrompt="1"/>
          </p:nvPr>
        </p:nvSpPr>
        <p:spPr>
          <a:xfrm>
            <a:off x="6177600" y="5778000"/>
            <a:ext cx="2592000" cy="432000"/>
          </a:xfrm>
          <a:solidFill>
            <a:schemeClr val="accent1"/>
          </a:solidFill>
        </p:spPr>
        <p:txBody>
          <a:bodyPr lIns="72000" tIns="0" rIns="72000" bIns="0" anchor="ctr" anchorCtr="0">
            <a:noAutofit/>
          </a:bodyPr>
          <a:lstStyle>
            <a:lvl1pPr marL="0" indent="0">
              <a:lnSpc>
                <a:spcPct val="95000"/>
              </a:lnSpc>
              <a:spcBef>
                <a:spcPts val="0"/>
              </a:spcBef>
              <a:buNone/>
              <a:defRPr sz="1400"/>
            </a:lvl1pPr>
          </a:lstStyle>
          <a:p>
            <a:pPr lvl="0"/>
            <a:r>
              <a:rPr lang="de-DE" dirty="0"/>
              <a:t>Bildunterschrift</a:t>
            </a:r>
          </a:p>
        </p:txBody>
      </p:sp>
      <p:sp>
        <p:nvSpPr>
          <p:cNvPr id="20" name="Textplatzhalter 7"/>
          <p:cNvSpPr>
            <a:spLocks noGrp="1"/>
          </p:cNvSpPr>
          <p:nvPr>
            <p:ph type="body" sz="quarter" idx="30" hasCustomPrompt="1"/>
          </p:nvPr>
        </p:nvSpPr>
        <p:spPr>
          <a:xfrm>
            <a:off x="8953200" y="5778000"/>
            <a:ext cx="2592000" cy="432000"/>
          </a:xfrm>
          <a:solidFill>
            <a:schemeClr val="accent1"/>
          </a:solidFill>
        </p:spPr>
        <p:txBody>
          <a:bodyPr lIns="72000" tIns="0" rIns="72000" bIns="0" anchor="ctr" anchorCtr="0">
            <a:noAutofit/>
          </a:bodyPr>
          <a:lstStyle>
            <a:lvl1pPr marL="0" indent="0">
              <a:lnSpc>
                <a:spcPct val="95000"/>
              </a:lnSpc>
              <a:spcBef>
                <a:spcPts val="0"/>
              </a:spcBef>
              <a:buNone/>
              <a:defRPr sz="1400"/>
            </a:lvl1pPr>
          </a:lstStyle>
          <a:p>
            <a:pPr lvl="0"/>
            <a:r>
              <a:rPr lang="de-DE" dirty="0"/>
              <a:t>Bildunterschrift</a:t>
            </a:r>
          </a:p>
        </p:txBody>
      </p:sp>
      <p:sp>
        <p:nvSpPr>
          <p:cNvPr id="21" name="Textplatzhalter 7"/>
          <p:cNvSpPr>
            <a:spLocks noGrp="1"/>
          </p:cNvSpPr>
          <p:nvPr>
            <p:ph type="body" sz="quarter" idx="31" hasCustomPrompt="1"/>
          </p:nvPr>
        </p:nvSpPr>
        <p:spPr>
          <a:xfrm>
            <a:off x="8953200" y="3186000"/>
            <a:ext cx="2592000" cy="432000"/>
          </a:xfrm>
          <a:solidFill>
            <a:schemeClr val="accent1"/>
          </a:solidFill>
        </p:spPr>
        <p:txBody>
          <a:bodyPr lIns="72000" tIns="0" rIns="72000" bIns="0" anchor="ctr" anchorCtr="0">
            <a:noAutofit/>
          </a:bodyPr>
          <a:lstStyle>
            <a:lvl1pPr marL="0" indent="0">
              <a:lnSpc>
                <a:spcPct val="95000"/>
              </a:lnSpc>
              <a:spcBef>
                <a:spcPts val="0"/>
              </a:spcBef>
              <a:buNone/>
              <a:defRPr sz="1400"/>
            </a:lvl1pPr>
          </a:lstStyle>
          <a:p>
            <a:pPr lvl="0"/>
            <a:r>
              <a:rPr lang="de-DE" dirty="0"/>
              <a:t>Bildunterschrift</a:t>
            </a:r>
          </a:p>
        </p:txBody>
      </p:sp>
      <p:sp>
        <p:nvSpPr>
          <p:cNvPr id="30" name="Textplatzhalter 2"/>
          <p:cNvSpPr>
            <a:spLocks noGrp="1"/>
          </p:cNvSpPr>
          <p:nvPr>
            <p:ph type="body" sz="quarter" idx="32" hasCustomPrompt="1"/>
          </p:nvPr>
        </p:nvSpPr>
        <p:spPr>
          <a:xfrm>
            <a:off x="11361600" y="3762384"/>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31" name="Textplatzhalter 2"/>
          <p:cNvSpPr>
            <a:spLocks noGrp="1"/>
          </p:cNvSpPr>
          <p:nvPr>
            <p:ph type="body" sz="quarter" idx="33" hasCustomPrompt="1"/>
          </p:nvPr>
        </p:nvSpPr>
        <p:spPr>
          <a:xfrm>
            <a:off x="11361600" y="1168400"/>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32" name="Textplatzhalter 2"/>
          <p:cNvSpPr>
            <a:spLocks noGrp="1"/>
          </p:cNvSpPr>
          <p:nvPr>
            <p:ph type="body" sz="quarter" idx="34" hasCustomPrompt="1"/>
          </p:nvPr>
        </p:nvSpPr>
        <p:spPr>
          <a:xfrm>
            <a:off x="8589600" y="3762384"/>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33" name="Textplatzhalter 2"/>
          <p:cNvSpPr>
            <a:spLocks noGrp="1"/>
          </p:cNvSpPr>
          <p:nvPr>
            <p:ph type="body" sz="quarter" idx="35" hasCustomPrompt="1"/>
          </p:nvPr>
        </p:nvSpPr>
        <p:spPr>
          <a:xfrm>
            <a:off x="8589600" y="1168400"/>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34" name="Textplatzhalter 2"/>
          <p:cNvSpPr>
            <a:spLocks noGrp="1"/>
          </p:cNvSpPr>
          <p:nvPr>
            <p:ph type="body" sz="quarter" idx="36" hasCustomPrompt="1"/>
          </p:nvPr>
        </p:nvSpPr>
        <p:spPr>
          <a:xfrm>
            <a:off x="5817600" y="3762384"/>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35" name="Textplatzhalter 2"/>
          <p:cNvSpPr>
            <a:spLocks noGrp="1"/>
          </p:cNvSpPr>
          <p:nvPr>
            <p:ph type="body" sz="quarter" idx="37" hasCustomPrompt="1"/>
          </p:nvPr>
        </p:nvSpPr>
        <p:spPr>
          <a:xfrm>
            <a:off x="5817600" y="1168400"/>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36" name="Textplatzhalter 2"/>
          <p:cNvSpPr>
            <a:spLocks noGrp="1"/>
          </p:cNvSpPr>
          <p:nvPr>
            <p:ph type="body" sz="quarter" idx="38" hasCustomPrompt="1"/>
          </p:nvPr>
        </p:nvSpPr>
        <p:spPr>
          <a:xfrm>
            <a:off x="3034800" y="3762384"/>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37" name="Textplatzhalter 2"/>
          <p:cNvSpPr>
            <a:spLocks noGrp="1"/>
          </p:cNvSpPr>
          <p:nvPr>
            <p:ph type="body" sz="quarter" idx="39" hasCustomPrompt="1"/>
          </p:nvPr>
        </p:nvSpPr>
        <p:spPr>
          <a:xfrm>
            <a:off x="3034800" y="1168400"/>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Tree>
    <p:extLst>
      <p:ext uri="{BB962C8B-B14F-4D97-AF65-F5344CB8AC3E}">
        <p14:creationId xmlns:p14="http://schemas.microsoft.com/office/powerpoint/2010/main" val="15093071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cht_Bilder_3">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Headline</a:t>
            </a:r>
          </a:p>
        </p:txBody>
      </p:sp>
      <p:sp>
        <p:nvSpPr>
          <p:cNvPr id="3" name="Fußzeilenplatzhalter 2"/>
          <p:cNvSpPr>
            <a:spLocks noGrp="1"/>
          </p:cNvSpPr>
          <p:nvPr>
            <p:ph type="ftr" sz="quarter" idx="10"/>
          </p:nvPr>
        </p:nvSpPr>
        <p:spPr/>
        <p:txBody>
          <a:bodyPr/>
          <a:lstStyle/>
          <a:p>
            <a:r>
              <a:rPr lang="de-DE"/>
              <a:t>Musterfoliensatz zur ZTV-W LB 219</a:t>
            </a:r>
            <a:endParaRPr lang="de-DE" dirty="0"/>
          </a:p>
        </p:txBody>
      </p:sp>
      <p:sp>
        <p:nvSpPr>
          <p:cNvPr id="4" name="Datumsplatzhalter 3"/>
          <p:cNvSpPr>
            <a:spLocks noGrp="1"/>
          </p:cNvSpPr>
          <p:nvPr>
            <p:ph type="dt" sz="half" idx="11"/>
          </p:nvPr>
        </p:nvSpPr>
        <p:spPr/>
        <p:txBody>
          <a:bodyPr/>
          <a:lstStyle/>
          <a:p>
            <a:r>
              <a:rPr lang="de-DE"/>
              <a:t>07.10.2022</a:t>
            </a:r>
            <a:endParaRPr lang="de-DE" dirty="0"/>
          </a:p>
        </p:txBody>
      </p:sp>
      <p:sp>
        <p:nvSpPr>
          <p:cNvPr id="5" name="Foliennummernplatzhalter 4"/>
          <p:cNvSpPr>
            <a:spLocks noGrp="1"/>
          </p:cNvSpPr>
          <p:nvPr>
            <p:ph type="sldNum" sz="quarter" idx="12"/>
          </p:nvPr>
        </p:nvSpPr>
        <p:spPr/>
        <p:txBody>
          <a:bodyPr/>
          <a:lstStyle/>
          <a:p>
            <a:r>
              <a:rPr lang="de-DE" dirty="0"/>
              <a:t>Seite </a:t>
            </a:r>
            <a:fld id="{C9E9A98A-EE95-46CB-BABE-E6CF43D50E3B}" type="slidenum">
              <a:rPr lang="de-DE" smtClean="0"/>
              <a:pPr/>
              <a:t>‹Nr.›</a:t>
            </a:fld>
            <a:endParaRPr lang="de-DE" dirty="0"/>
          </a:p>
        </p:txBody>
      </p:sp>
      <p:sp>
        <p:nvSpPr>
          <p:cNvPr id="6" name="Bildplatzhalter 4"/>
          <p:cNvSpPr>
            <a:spLocks noGrp="1"/>
          </p:cNvSpPr>
          <p:nvPr>
            <p:ph type="pic" sz="quarter" idx="13" hasCustomPrompt="1"/>
          </p:nvPr>
        </p:nvSpPr>
        <p:spPr>
          <a:xfrm>
            <a:off x="626400" y="1170000"/>
            <a:ext cx="2592000" cy="2016000"/>
          </a:xfrm>
          <a:noFill/>
        </p:spPr>
        <p:txBody>
          <a:bodyPr vert="horz" lIns="0" tIns="0" rIns="0" bIns="0" rtlCol="0">
            <a:normAutofit/>
          </a:bodyPr>
          <a:lstStyle>
            <a:lvl1pPr marL="0" indent="0">
              <a:buNone/>
              <a:defRPr lang="de-DE" sz="1600" kern="1200" dirty="0" smtClean="0">
                <a:solidFill>
                  <a:schemeClr val="bg2"/>
                </a:solidFill>
                <a:latin typeface="+mn-lt"/>
                <a:ea typeface="+mn-ea"/>
                <a:cs typeface="+mn-cs"/>
              </a:defRPr>
            </a:lvl1pPr>
          </a:lstStyle>
          <a:p>
            <a:r>
              <a:rPr lang="de-DE" dirty="0"/>
              <a:t>Bild (5,6 x 7,2)</a:t>
            </a:r>
          </a:p>
        </p:txBody>
      </p:sp>
      <p:sp>
        <p:nvSpPr>
          <p:cNvPr id="7" name="Bildplatzhalter 4"/>
          <p:cNvSpPr>
            <a:spLocks noGrp="1"/>
          </p:cNvSpPr>
          <p:nvPr>
            <p:ph type="pic" sz="quarter" idx="14"/>
          </p:nvPr>
        </p:nvSpPr>
        <p:spPr>
          <a:xfrm>
            <a:off x="626400" y="3762000"/>
            <a:ext cx="2592000" cy="2016000"/>
          </a:xfrm>
          <a:noFill/>
        </p:spPr>
        <p:txBody>
          <a:bodyPr vert="horz" lIns="0" tIns="0" rIns="0" bIns="0" rtlCol="0">
            <a:normAutofit/>
          </a:bodyPr>
          <a:lstStyle>
            <a:lvl1pPr marL="0" indent="0" algn="l" defTabSz="914400" rtl="0" eaLnBrk="1" latinLnBrk="0" hangingPunct="1">
              <a:lnSpc>
                <a:spcPct val="100000"/>
              </a:lnSpc>
              <a:spcBef>
                <a:spcPts val="300"/>
              </a:spcBef>
              <a:buClr>
                <a:srgbClr val="2C63B1"/>
              </a:buClr>
              <a:buFont typeface="Wingdings" panose="05000000000000000000" pitchFamily="2" charset="2"/>
              <a:buNone/>
              <a:defRPr lang="de-DE" sz="1600" kern="1200" dirty="0">
                <a:solidFill>
                  <a:schemeClr val="bg2"/>
                </a:solidFill>
                <a:latin typeface="+mn-lt"/>
                <a:ea typeface="+mn-ea"/>
                <a:cs typeface="+mn-cs"/>
              </a:defRPr>
            </a:lvl1pPr>
          </a:lstStyle>
          <a:p>
            <a:r>
              <a:rPr lang="de-DE" dirty="0"/>
              <a:t>Bild durch Klicken auf Symbol hinzufügen</a:t>
            </a:r>
          </a:p>
        </p:txBody>
      </p:sp>
      <p:sp>
        <p:nvSpPr>
          <p:cNvPr id="8" name="Bildplatzhalter 4"/>
          <p:cNvSpPr>
            <a:spLocks noGrp="1"/>
          </p:cNvSpPr>
          <p:nvPr>
            <p:ph type="pic" sz="quarter" idx="15"/>
          </p:nvPr>
        </p:nvSpPr>
        <p:spPr>
          <a:xfrm>
            <a:off x="3402000" y="1170000"/>
            <a:ext cx="2592000" cy="2016000"/>
          </a:xfrm>
          <a:noFill/>
        </p:spPr>
        <p:txBody>
          <a:bodyPr>
            <a:normAutofit/>
          </a:bodyPr>
          <a:lstStyle>
            <a:lvl1pPr marL="0" indent="0" algn="l" defTabSz="914400" rtl="0" eaLnBrk="1" latinLnBrk="0" hangingPunct="1">
              <a:lnSpc>
                <a:spcPct val="100000"/>
              </a:lnSpc>
              <a:spcBef>
                <a:spcPts val="300"/>
              </a:spcBef>
              <a:buClr>
                <a:srgbClr val="2C63B1"/>
              </a:buClr>
              <a:buFont typeface="Wingdings" panose="05000000000000000000" pitchFamily="2" charset="2"/>
              <a:buNone/>
              <a:defRPr lang="de-DE" sz="1600" kern="1200" dirty="0">
                <a:solidFill>
                  <a:schemeClr val="bg2"/>
                </a:solidFill>
                <a:latin typeface="+mn-lt"/>
                <a:ea typeface="+mn-ea"/>
                <a:cs typeface="+mn-cs"/>
              </a:defRPr>
            </a:lvl1pPr>
          </a:lstStyle>
          <a:p>
            <a:r>
              <a:rPr lang="de-DE" dirty="0"/>
              <a:t>Bild durch Klicken auf Symbol hinzufügen</a:t>
            </a:r>
          </a:p>
        </p:txBody>
      </p:sp>
      <p:sp>
        <p:nvSpPr>
          <p:cNvPr id="9" name="Bildplatzhalter 4"/>
          <p:cNvSpPr>
            <a:spLocks noGrp="1"/>
          </p:cNvSpPr>
          <p:nvPr>
            <p:ph type="pic" sz="quarter" idx="16"/>
          </p:nvPr>
        </p:nvSpPr>
        <p:spPr>
          <a:xfrm>
            <a:off x="3402000" y="3762000"/>
            <a:ext cx="2592000" cy="2016000"/>
          </a:xfrm>
          <a:noFill/>
        </p:spPr>
        <p:txBody>
          <a:bodyPr vert="horz" lIns="0" tIns="0" rIns="0" bIns="0" rtlCol="0">
            <a:normAutofit/>
          </a:bodyPr>
          <a:lstStyle>
            <a:lvl1pPr marL="0" indent="0">
              <a:buNone/>
              <a:defRPr lang="de-DE" sz="1600" kern="1200" dirty="0">
                <a:solidFill>
                  <a:schemeClr val="bg2"/>
                </a:solidFill>
                <a:latin typeface="+mn-lt"/>
                <a:ea typeface="+mn-ea"/>
                <a:cs typeface="+mn-cs"/>
              </a:defRPr>
            </a:lvl1pPr>
          </a:lstStyle>
          <a:p>
            <a:r>
              <a:rPr lang="de-DE" dirty="0"/>
              <a:t>Bild durch Klicken auf Symbol hinzufügen</a:t>
            </a:r>
          </a:p>
        </p:txBody>
      </p:sp>
      <p:sp>
        <p:nvSpPr>
          <p:cNvPr id="10" name="Bildplatzhalter 4"/>
          <p:cNvSpPr>
            <a:spLocks noGrp="1"/>
          </p:cNvSpPr>
          <p:nvPr>
            <p:ph type="pic" sz="quarter" idx="17"/>
          </p:nvPr>
        </p:nvSpPr>
        <p:spPr>
          <a:xfrm>
            <a:off x="6177600" y="1168400"/>
            <a:ext cx="2592000" cy="2016000"/>
          </a:xfrm>
          <a:noFill/>
        </p:spPr>
        <p:txBody>
          <a:bodyPr vert="horz" lIns="0" tIns="0" rIns="0" bIns="0" rtlCol="0">
            <a:normAutofit/>
          </a:bodyPr>
          <a:lstStyle>
            <a:lvl1pPr marL="0" indent="0" algn="l" defTabSz="914400" rtl="0" eaLnBrk="1" latinLnBrk="0" hangingPunct="1">
              <a:lnSpc>
                <a:spcPct val="100000"/>
              </a:lnSpc>
              <a:spcBef>
                <a:spcPts val="300"/>
              </a:spcBef>
              <a:buClr>
                <a:srgbClr val="2C63B1"/>
              </a:buClr>
              <a:buFont typeface="Wingdings" panose="05000000000000000000" pitchFamily="2" charset="2"/>
              <a:buNone/>
              <a:defRPr lang="de-DE" sz="1600" kern="1200" dirty="0">
                <a:solidFill>
                  <a:schemeClr val="bg2"/>
                </a:solidFill>
                <a:latin typeface="+mn-lt"/>
                <a:ea typeface="+mn-ea"/>
                <a:cs typeface="+mn-cs"/>
              </a:defRPr>
            </a:lvl1pPr>
          </a:lstStyle>
          <a:p>
            <a:r>
              <a:rPr lang="de-DE" dirty="0"/>
              <a:t>Bild durch Klicken auf Symbol hinzufügen</a:t>
            </a:r>
          </a:p>
        </p:txBody>
      </p:sp>
      <p:sp>
        <p:nvSpPr>
          <p:cNvPr id="11" name="Bildplatzhalter 4"/>
          <p:cNvSpPr>
            <a:spLocks noGrp="1"/>
          </p:cNvSpPr>
          <p:nvPr>
            <p:ph type="pic" sz="quarter" idx="18"/>
          </p:nvPr>
        </p:nvSpPr>
        <p:spPr>
          <a:xfrm>
            <a:off x="6177600" y="3762000"/>
            <a:ext cx="2592000" cy="2016000"/>
          </a:xfrm>
          <a:noFill/>
        </p:spPr>
        <p:txBody>
          <a:bodyPr vert="horz" lIns="0" tIns="0" rIns="0" bIns="0" rtlCol="0">
            <a:normAutofit/>
          </a:bodyPr>
          <a:lstStyle>
            <a:lvl1pPr marL="0" indent="0" algn="l" defTabSz="914400" rtl="0" eaLnBrk="1" latinLnBrk="0" hangingPunct="1">
              <a:lnSpc>
                <a:spcPct val="100000"/>
              </a:lnSpc>
              <a:spcBef>
                <a:spcPts val="300"/>
              </a:spcBef>
              <a:buClr>
                <a:srgbClr val="2C63B1"/>
              </a:buClr>
              <a:buFont typeface="Wingdings" panose="05000000000000000000" pitchFamily="2" charset="2"/>
              <a:buNone/>
              <a:defRPr lang="de-DE" sz="1600" kern="1200" dirty="0">
                <a:solidFill>
                  <a:schemeClr val="bg2"/>
                </a:solidFill>
                <a:latin typeface="+mn-lt"/>
                <a:ea typeface="+mn-ea"/>
                <a:cs typeface="+mn-cs"/>
              </a:defRPr>
            </a:lvl1pPr>
          </a:lstStyle>
          <a:p>
            <a:r>
              <a:rPr lang="de-DE" dirty="0"/>
              <a:t>Bild durch Klicken auf Symbol hinzufügen</a:t>
            </a:r>
          </a:p>
        </p:txBody>
      </p:sp>
      <p:sp>
        <p:nvSpPr>
          <p:cNvPr id="12" name="Bildplatzhalter 4"/>
          <p:cNvSpPr>
            <a:spLocks noGrp="1"/>
          </p:cNvSpPr>
          <p:nvPr>
            <p:ph type="pic" sz="quarter" idx="19"/>
          </p:nvPr>
        </p:nvSpPr>
        <p:spPr>
          <a:xfrm>
            <a:off x="8953200" y="1170000"/>
            <a:ext cx="2592000" cy="2016000"/>
          </a:xfrm>
          <a:noFill/>
        </p:spPr>
        <p:txBody>
          <a:bodyPr vert="horz" lIns="0" tIns="0" rIns="0" bIns="0" rtlCol="0">
            <a:normAutofit/>
          </a:bodyPr>
          <a:lstStyle>
            <a:lvl1pPr marL="0" indent="0" algn="l" defTabSz="914400" rtl="0" eaLnBrk="1" latinLnBrk="0" hangingPunct="1">
              <a:lnSpc>
                <a:spcPct val="100000"/>
              </a:lnSpc>
              <a:spcBef>
                <a:spcPts val="300"/>
              </a:spcBef>
              <a:buClr>
                <a:srgbClr val="2C63B1"/>
              </a:buClr>
              <a:buFont typeface="Wingdings" panose="05000000000000000000" pitchFamily="2" charset="2"/>
              <a:buNone/>
              <a:defRPr lang="de-DE" sz="1600" kern="1200" dirty="0">
                <a:solidFill>
                  <a:schemeClr val="bg2"/>
                </a:solidFill>
                <a:latin typeface="+mn-lt"/>
                <a:ea typeface="+mn-ea"/>
                <a:cs typeface="+mn-cs"/>
              </a:defRPr>
            </a:lvl1pPr>
          </a:lstStyle>
          <a:p>
            <a:r>
              <a:rPr lang="de-DE" dirty="0"/>
              <a:t>Bild durch Klicken auf Symbol hinzufügen</a:t>
            </a:r>
          </a:p>
        </p:txBody>
      </p:sp>
      <p:sp>
        <p:nvSpPr>
          <p:cNvPr id="13" name="Bildplatzhalter 4"/>
          <p:cNvSpPr>
            <a:spLocks noGrp="1"/>
          </p:cNvSpPr>
          <p:nvPr>
            <p:ph type="pic" sz="quarter" idx="20"/>
          </p:nvPr>
        </p:nvSpPr>
        <p:spPr>
          <a:xfrm>
            <a:off x="8953200" y="3762000"/>
            <a:ext cx="2592000" cy="2016000"/>
          </a:xfrm>
          <a:noFill/>
        </p:spPr>
        <p:txBody>
          <a:bodyPr vert="horz" lIns="0" tIns="0" rIns="0" bIns="0" rtlCol="0">
            <a:normAutofit/>
          </a:bodyPr>
          <a:lstStyle>
            <a:lvl1pPr marL="0" indent="0" algn="l" defTabSz="914400" rtl="0" eaLnBrk="1" latinLnBrk="0" hangingPunct="1">
              <a:lnSpc>
                <a:spcPct val="100000"/>
              </a:lnSpc>
              <a:spcBef>
                <a:spcPts val="300"/>
              </a:spcBef>
              <a:buClr>
                <a:srgbClr val="2C63B1"/>
              </a:buClr>
              <a:buFont typeface="Wingdings" panose="05000000000000000000" pitchFamily="2" charset="2"/>
              <a:buNone/>
              <a:defRPr lang="de-DE" sz="1600" kern="1200" dirty="0">
                <a:solidFill>
                  <a:schemeClr val="bg2"/>
                </a:solidFill>
                <a:latin typeface="+mn-lt"/>
                <a:ea typeface="+mn-ea"/>
                <a:cs typeface="+mn-cs"/>
              </a:defRPr>
            </a:lvl1pPr>
          </a:lstStyle>
          <a:p>
            <a:r>
              <a:rPr lang="de-DE" dirty="0"/>
              <a:t>Bild durch Klicken auf Symbol hinzufügen</a:t>
            </a:r>
          </a:p>
        </p:txBody>
      </p:sp>
      <p:sp>
        <p:nvSpPr>
          <p:cNvPr id="14" name="Textplatzhalter 7"/>
          <p:cNvSpPr>
            <a:spLocks noGrp="1"/>
          </p:cNvSpPr>
          <p:nvPr>
            <p:ph type="body" sz="quarter" idx="24" hasCustomPrompt="1"/>
          </p:nvPr>
        </p:nvSpPr>
        <p:spPr>
          <a:xfrm>
            <a:off x="626400" y="3186000"/>
            <a:ext cx="2592000" cy="432000"/>
          </a:xfrm>
          <a:solidFill>
            <a:schemeClr val="tx1"/>
          </a:solidFill>
        </p:spPr>
        <p:txBody>
          <a:bodyPr lIns="72000" tIns="0" rIns="72000" bIns="0" anchor="ctr" anchorCtr="0">
            <a:noAutofit/>
          </a:bodyPr>
          <a:lstStyle>
            <a:lvl1pPr marL="0" indent="0">
              <a:lnSpc>
                <a:spcPct val="95000"/>
              </a:lnSpc>
              <a:spcBef>
                <a:spcPts val="0"/>
              </a:spcBef>
              <a:buNone/>
              <a:defRPr sz="1400">
                <a:solidFill>
                  <a:schemeClr val="bg1"/>
                </a:solidFill>
              </a:defRPr>
            </a:lvl1pPr>
          </a:lstStyle>
          <a:p>
            <a:pPr lvl="0"/>
            <a:r>
              <a:rPr lang="de-DE" dirty="0"/>
              <a:t>Bildunterschrift</a:t>
            </a:r>
          </a:p>
        </p:txBody>
      </p:sp>
      <p:sp>
        <p:nvSpPr>
          <p:cNvPr id="15" name="Textplatzhalter 7"/>
          <p:cNvSpPr>
            <a:spLocks noGrp="1"/>
          </p:cNvSpPr>
          <p:nvPr>
            <p:ph type="body" sz="quarter" idx="25" hasCustomPrompt="1"/>
          </p:nvPr>
        </p:nvSpPr>
        <p:spPr>
          <a:xfrm>
            <a:off x="6177600" y="3186000"/>
            <a:ext cx="2592000" cy="432000"/>
          </a:xfrm>
          <a:solidFill>
            <a:schemeClr val="tx1"/>
          </a:solidFill>
        </p:spPr>
        <p:txBody>
          <a:bodyPr lIns="72000" tIns="0" rIns="72000" bIns="0" anchor="ctr" anchorCtr="0">
            <a:noAutofit/>
          </a:bodyPr>
          <a:lstStyle>
            <a:lvl1pPr marL="0" indent="0">
              <a:lnSpc>
                <a:spcPct val="95000"/>
              </a:lnSpc>
              <a:spcBef>
                <a:spcPts val="0"/>
              </a:spcBef>
              <a:buNone/>
              <a:defRPr sz="1400">
                <a:solidFill>
                  <a:schemeClr val="bg1"/>
                </a:solidFill>
              </a:defRPr>
            </a:lvl1pPr>
          </a:lstStyle>
          <a:p>
            <a:pPr lvl="0"/>
            <a:r>
              <a:rPr lang="de-DE" dirty="0"/>
              <a:t>Bildunterschrift</a:t>
            </a:r>
          </a:p>
        </p:txBody>
      </p:sp>
      <p:sp>
        <p:nvSpPr>
          <p:cNvPr id="16" name="Textplatzhalter 7"/>
          <p:cNvSpPr>
            <a:spLocks noGrp="1"/>
          </p:cNvSpPr>
          <p:nvPr>
            <p:ph type="body" sz="quarter" idx="26" hasCustomPrompt="1"/>
          </p:nvPr>
        </p:nvSpPr>
        <p:spPr>
          <a:xfrm>
            <a:off x="3402000" y="3186000"/>
            <a:ext cx="2592000" cy="432000"/>
          </a:xfrm>
          <a:solidFill>
            <a:schemeClr val="tx1"/>
          </a:solidFill>
        </p:spPr>
        <p:txBody>
          <a:bodyPr lIns="72000" tIns="0" rIns="72000" bIns="0" anchor="ctr" anchorCtr="0">
            <a:noAutofit/>
          </a:bodyPr>
          <a:lstStyle>
            <a:lvl1pPr marL="0" indent="0">
              <a:lnSpc>
                <a:spcPct val="95000"/>
              </a:lnSpc>
              <a:spcBef>
                <a:spcPts val="0"/>
              </a:spcBef>
              <a:buNone/>
              <a:defRPr sz="1400">
                <a:solidFill>
                  <a:schemeClr val="bg1"/>
                </a:solidFill>
              </a:defRPr>
            </a:lvl1pPr>
          </a:lstStyle>
          <a:p>
            <a:pPr lvl="0"/>
            <a:r>
              <a:rPr lang="de-DE" dirty="0"/>
              <a:t>Bildunterschrift</a:t>
            </a:r>
          </a:p>
        </p:txBody>
      </p:sp>
      <p:sp>
        <p:nvSpPr>
          <p:cNvPr id="17" name="Textplatzhalter 7"/>
          <p:cNvSpPr>
            <a:spLocks noGrp="1"/>
          </p:cNvSpPr>
          <p:nvPr>
            <p:ph type="body" sz="quarter" idx="27" hasCustomPrompt="1"/>
          </p:nvPr>
        </p:nvSpPr>
        <p:spPr>
          <a:xfrm>
            <a:off x="626400" y="5778000"/>
            <a:ext cx="2592000" cy="432000"/>
          </a:xfrm>
          <a:solidFill>
            <a:schemeClr val="tx1"/>
          </a:solidFill>
        </p:spPr>
        <p:txBody>
          <a:bodyPr lIns="72000" tIns="0" rIns="72000" bIns="0" anchor="ctr" anchorCtr="0">
            <a:noAutofit/>
          </a:bodyPr>
          <a:lstStyle>
            <a:lvl1pPr marL="0" indent="0">
              <a:lnSpc>
                <a:spcPct val="95000"/>
              </a:lnSpc>
              <a:spcBef>
                <a:spcPts val="0"/>
              </a:spcBef>
              <a:buNone/>
              <a:defRPr sz="1400">
                <a:solidFill>
                  <a:schemeClr val="bg1"/>
                </a:solidFill>
              </a:defRPr>
            </a:lvl1pPr>
          </a:lstStyle>
          <a:p>
            <a:pPr lvl="0"/>
            <a:r>
              <a:rPr lang="de-DE" dirty="0"/>
              <a:t>Bildunterschrift</a:t>
            </a:r>
          </a:p>
        </p:txBody>
      </p:sp>
      <p:sp>
        <p:nvSpPr>
          <p:cNvPr id="18" name="Textplatzhalter 7"/>
          <p:cNvSpPr>
            <a:spLocks noGrp="1"/>
          </p:cNvSpPr>
          <p:nvPr>
            <p:ph type="body" sz="quarter" idx="28" hasCustomPrompt="1"/>
          </p:nvPr>
        </p:nvSpPr>
        <p:spPr>
          <a:xfrm>
            <a:off x="3402000" y="5778000"/>
            <a:ext cx="2592000" cy="432000"/>
          </a:xfrm>
          <a:solidFill>
            <a:schemeClr val="tx1"/>
          </a:solidFill>
        </p:spPr>
        <p:txBody>
          <a:bodyPr lIns="72000" tIns="0" rIns="72000" bIns="0" anchor="ctr" anchorCtr="0">
            <a:noAutofit/>
          </a:bodyPr>
          <a:lstStyle>
            <a:lvl1pPr marL="0" indent="0">
              <a:lnSpc>
                <a:spcPct val="95000"/>
              </a:lnSpc>
              <a:spcBef>
                <a:spcPts val="0"/>
              </a:spcBef>
              <a:buNone/>
              <a:defRPr sz="1400">
                <a:solidFill>
                  <a:schemeClr val="bg1"/>
                </a:solidFill>
              </a:defRPr>
            </a:lvl1pPr>
          </a:lstStyle>
          <a:p>
            <a:pPr lvl="0"/>
            <a:r>
              <a:rPr lang="de-DE" dirty="0"/>
              <a:t>Bildunterschrift</a:t>
            </a:r>
          </a:p>
        </p:txBody>
      </p:sp>
      <p:sp>
        <p:nvSpPr>
          <p:cNvPr id="19" name="Textplatzhalter 7"/>
          <p:cNvSpPr>
            <a:spLocks noGrp="1"/>
          </p:cNvSpPr>
          <p:nvPr>
            <p:ph type="body" sz="quarter" idx="29" hasCustomPrompt="1"/>
          </p:nvPr>
        </p:nvSpPr>
        <p:spPr>
          <a:xfrm>
            <a:off x="6177600" y="5778000"/>
            <a:ext cx="2592000" cy="432000"/>
          </a:xfrm>
          <a:solidFill>
            <a:schemeClr val="tx1"/>
          </a:solidFill>
        </p:spPr>
        <p:txBody>
          <a:bodyPr lIns="72000" tIns="0" rIns="72000" bIns="0" anchor="ctr" anchorCtr="0">
            <a:noAutofit/>
          </a:bodyPr>
          <a:lstStyle>
            <a:lvl1pPr marL="0" indent="0">
              <a:lnSpc>
                <a:spcPct val="95000"/>
              </a:lnSpc>
              <a:spcBef>
                <a:spcPts val="0"/>
              </a:spcBef>
              <a:buNone/>
              <a:defRPr sz="1400">
                <a:solidFill>
                  <a:schemeClr val="bg1"/>
                </a:solidFill>
              </a:defRPr>
            </a:lvl1pPr>
          </a:lstStyle>
          <a:p>
            <a:pPr lvl="0"/>
            <a:r>
              <a:rPr lang="de-DE" dirty="0"/>
              <a:t>Bildunterschrift</a:t>
            </a:r>
          </a:p>
        </p:txBody>
      </p:sp>
      <p:sp>
        <p:nvSpPr>
          <p:cNvPr id="20" name="Textplatzhalter 7"/>
          <p:cNvSpPr>
            <a:spLocks noGrp="1"/>
          </p:cNvSpPr>
          <p:nvPr>
            <p:ph type="body" sz="quarter" idx="30" hasCustomPrompt="1"/>
          </p:nvPr>
        </p:nvSpPr>
        <p:spPr>
          <a:xfrm>
            <a:off x="8953200" y="5778000"/>
            <a:ext cx="2592000" cy="432000"/>
          </a:xfrm>
          <a:solidFill>
            <a:schemeClr val="tx1"/>
          </a:solidFill>
        </p:spPr>
        <p:txBody>
          <a:bodyPr lIns="72000" tIns="0" rIns="72000" bIns="0" anchor="ctr" anchorCtr="0">
            <a:noAutofit/>
          </a:bodyPr>
          <a:lstStyle>
            <a:lvl1pPr marL="0" indent="0">
              <a:lnSpc>
                <a:spcPct val="95000"/>
              </a:lnSpc>
              <a:spcBef>
                <a:spcPts val="0"/>
              </a:spcBef>
              <a:buNone/>
              <a:defRPr sz="1400">
                <a:solidFill>
                  <a:schemeClr val="bg1"/>
                </a:solidFill>
              </a:defRPr>
            </a:lvl1pPr>
          </a:lstStyle>
          <a:p>
            <a:pPr lvl="0"/>
            <a:r>
              <a:rPr lang="de-DE" dirty="0"/>
              <a:t>Bildunterschrift</a:t>
            </a:r>
          </a:p>
        </p:txBody>
      </p:sp>
      <p:sp>
        <p:nvSpPr>
          <p:cNvPr id="21" name="Textplatzhalter 7"/>
          <p:cNvSpPr>
            <a:spLocks noGrp="1"/>
          </p:cNvSpPr>
          <p:nvPr>
            <p:ph type="body" sz="quarter" idx="31" hasCustomPrompt="1"/>
          </p:nvPr>
        </p:nvSpPr>
        <p:spPr>
          <a:xfrm>
            <a:off x="8953200" y="3186000"/>
            <a:ext cx="2592000" cy="432000"/>
          </a:xfrm>
          <a:solidFill>
            <a:schemeClr val="tx1"/>
          </a:solidFill>
        </p:spPr>
        <p:txBody>
          <a:bodyPr lIns="72000" tIns="0" rIns="72000" bIns="0" anchor="ctr" anchorCtr="0">
            <a:noAutofit/>
          </a:bodyPr>
          <a:lstStyle>
            <a:lvl1pPr marL="0" indent="0">
              <a:lnSpc>
                <a:spcPct val="95000"/>
              </a:lnSpc>
              <a:spcBef>
                <a:spcPts val="0"/>
              </a:spcBef>
              <a:buNone/>
              <a:defRPr sz="1400">
                <a:solidFill>
                  <a:schemeClr val="bg1"/>
                </a:solidFill>
              </a:defRPr>
            </a:lvl1pPr>
          </a:lstStyle>
          <a:p>
            <a:pPr lvl="0"/>
            <a:r>
              <a:rPr lang="de-DE" dirty="0"/>
              <a:t>Bildunterschrift</a:t>
            </a:r>
          </a:p>
        </p:txBody>
      </p:sp>
      <p:sp>
        <p:nvSpPr>
          <p:cNvPr id="30" name="Textplatzhalter 2"/>
          <p:cNvSpPr>
            <a:spLocks noGrp="1"/>
          </p:cNvSpPr>
          <p:nvPr>
            <p:ph type="body" sz="quarter" idx="32" hasCustomPrompt="1"/>
          </p:nvPr>
        </p:nvSpPr>
        <p:spPr>
          <a:xfrm>
            <a:off x="11361600" y="3762384"/>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31" name="Textplatzhalter 2"/>
          <p:cNvSpPr>
            <a:spLocks noGrp="1"/>
          </p:cNvSpPr>
          <p:nvPr>
            <p:ph type="body" sz="quarter" idx="33" hasCustomPrompt="1"/>
          </p:nvPr>
        </p:nvSpPr>
        <p:spPr>
          <a:xfrm>
            <a:off x="11361600" y="1168400"/>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32" name="Textplatzhalter 2"/>
          <p:cNvSpPr>
            <a:spLocks noGrp="1"/>
          </p:cNvSpPr>
          <p:nvPr>
            <p:ph type="body" sz="quarter" idx="34" hasCustomPrompt="1"/>
          </p:nvPr>
        </p:nvSpPr>
        <p:spPr>
          <a:xfrm>
            <a:off x="8589600" y="3762384"/>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33" name="Textplatzhalter 2"/>
          <p:cNvSpPr>
            <a:spLocks noGrp="1"/>
          </p:cNvSpPr>
          <p:nvPr>
            <p:ph type="body" sz="quarter" idx="35" hasCustomPrompt="1"/>
          </p:nvPr>
        </p:nvSpPr>
        <p:spPr>
          <a:xfrm>
            <a:off x="8589600" y="1168400"/>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34" name="Textplatzhalter 2"/>
          <p:cNvSpPr>
            <a:spLocks noGrp="1"/>
          </p:cNvSpPr>
          <p:nvPr>
            <p:ph type="body" sz="quarter" idx="36" hasCustomPrompt="1"/>
          </p:nvPr>
        </p:nvSpPr>
        <p:spPr>
          <a:xfrm>
            <a:off x="5817600" y="3762384"/>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35" name="Textplatzhalter 2"/>
          <p:cNvSpPr>
            <a:spLocks noGrp="1"/>
          </p:cNvSpPr>
          <p:nvPr>
            <p:ph type="body" sz="quarter" idx="37" hasCustomPrompt="1"/>
          </p:nvPr>
        </p:nvSpPr>
        <p:spPr>
          <a:xfrm>
            <a:off x="5817600" y="1168400"/>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36" name="Textplatzhalter 2"/>
          <p:cNvSpPr>
            <a:spLocks noGrp="1"/>
          </p:cNvSpPr>
          <p:nvPr>
            <p:ph type="body" sz="quarter" idx="38" hasCustomPrompt="1"/>
          </p:nvPr>
        </p:nvSpPr>
        <p:spPr>
          <a:xfrm>
            <a:off x="3034800" y="3762384"/>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37" name="Textplatzhalter 2"/>
          <p:cNvSpPr>
            <a:spLocks noGrp="1"/>
          </p:cNvSpPr>
          <p:nvPr>
            <p:ph type="body" sz="quarter" idx="39" hasCustomPrompt="1"/>
          </p:nvPr>
        </p:nvSpPr>
        <p:spPr>
          <a:xfrm>
            <a:off x="3034800" y="1168400"/>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Tree>
    <p:extLst>
      <p:ext uri="{BB962C8B-B14F-4D97-AF65-F5344CB8AC3E}">
        <p14:creationId xmlns:p14="http://schemas.microsoft.com/office/powerpoint/2010/main" val="23729115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Vollbild">
    <p:spTree>
      <p:nvGrpSpPr>
        <p:cNvPr id="1" name=""/>
        <p:cNvGrpSpPr/>
        <p:nvPr/>
      </p:nvGrpSpPr>
      <p:grpSpPr>
        <a:xfrm>
          <a:off x="0" y="0"/>
          <a:ext cx="0" cy="0"/>
          <a:chOff x="0" y="0"/>
          <a:chExt cx="0" cy="0"/>
        </a:xfrm>
      </p:grpSpPr>
      <p:sp>
        <p:nvSpPr>
          <p:cNvPr id="15" name="Bildplatzhalter 3"/>
          <p:cNvSpPr>
            <a:spLocks noGrp="1"/>
          </p:cNvSpPr>
          <p:nvPr>
            <p:ph type="pic" sz="quarter" idx="12" hasCustomPrompt="1"/>
          </p:nvPr>
        </p:nvSpPr>
        <p:spPr>
          <a:xfrm>
            <a:off x="0" y="0"/>
            <a:ext cx="12193200" cy="6858000"/>
          </a:xfrm>
          <a:noFill/>
        </p:spPr>
        <p:txBody>
          <a:bodyPr/>
          <a:lstStyle>
            <a:lvl1pPr marL="0" indent="0" algn="ctr">
              <a:buNone/>
              <a:defRPr lang="de-DE" sz="1400" kern="1200" dirty="0" smtClean="0">
                <a:solidFill>
                  <a:schemeClr val="bg2"/>
                </a:solidFill>
                <a:latin typeface="+mn-lt"/>
                <a:ea typeface="+mn-ea"/>
                <a:cs typeface="+mn-cs"/>
              </a:defRPr>
            </a:lvl1pPr>
          </a:lstStyle>
          <a:p>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endParaRPr lang="de-DE" dirty="0"/>
          </a:p>
          <a:p>
            <a:r>
              <a:rPr lang="de-DE" dirty="0"/>
              <a:t>Reine Bildfolie (19,05 x 25,4 cm):</a:t>
            </a:r>
            <a:br>
              <a:rPr lang="de-DE" dirty="0"/>
            </a:br>
            <a:r>
              <a:rPr lang="de-DE" dirty="0"/>
              <a:t>Bitte keinen Text einfügen</a:t>
            </a:r>
          </a:p>
        </p:txBody>
      </p:sp>
      <p:sp>
        <p:nvSpPr>
          <p:cNvPr id="7" name="Textplatzhalter 2"/>
          <p:cNvSpPr>
            <a:spLocks noGrp="1"/>
          </p:cNvSpPr>
          <p:nvPr>
            <p:ph type="body" sz="quarter" idx="23" hasCustomPrompt="1"/>
          </p:nvPr>
        </p:nvSpPr>
        <p:spPr>
          <a:xfrm>
            <a:off x="11995200" y="0"/>
            <a:ext cx="180000" cy="6858000"/>
          </a:xfrm>
        </p:spPr>
        <p:txBody>
          <a:bodyPr vert="vert270" wrap="square" lIns="0" rIns="18000" bIns="36000" anchor="b" anchorCtr="0">
            <a:noAutofit/>
          </a:bodyPr>
          <a:lstStyle>
            <a:lvl1pPr marL="0" indent="0">
              <a:lnSpc>
                <a:spcPct val="100000"/>
              </a:lnSpc>
              <a:spcBef>
                <a:spcPts val="0"/>
              </a:spcBef>
              <a:buFontTx/>
              <a:buNone/>
              <a:defRPr lang="de-DE" sz="1050" i="0" kern="1200" baseline="0" dirty="0" smtClean="0">
                <a:solidFill>
                  <a:schemeClr val="bg2"/>
                </a:solidFill>
                <a:latin typeface="+mn-lt"/>
                <a:ea typeface="+mn-ea"/>
                <a:cs typeface="+mn-cs"/>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Tree>
    <p:extLst>
      <p:ext uri="{BB962C8B-B14F-4D97-AF65-F5344CB8AC3E}">
        <p14:creationId xmlns:p14="http://schemas.microsoft.com/office/powerpoint/2010/main" val="30243654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Headline</a:t>
            </a:r>
          </a:p>
        </p:txBody>
      </p:sp>
      <p:sp>
        <p:nvSpPr>
          <p:cNvPr id="3" name="Fußzeilenplatzhalter 2"/>
          <p:cNvSpPr>
            <a:spLocks noGrp="1"/>
          </p:cNvSpPr>
          <p:nvPr>
            <p:ph type="ftr" sz="quarter" idx="10"/>
          </p:nvPr>
        </p:nvSpPr>
        <p:spPr/>
        <p:txBody>
          <a:bodyPr/>
          <a:lstStyle/>
          <a:p>
            <a:r>
              <a:rPr lang="de-DE"/>
              <a:t>Musterfoliensatz zur ZTV-W LB 219</a:t>
            </a:r>
            <a:endParaRPr lang="de-DE" dirty="0"/>
          </a:p>
        </p:txBody>
      </p:sp>
      <p:sp>
        <p:nvSpPr>
          <p:cNvPr id="4" name="Datumsplatzhalter 3"/>
          <p:cNvSpPr>
            <a:spLocks noGrp="1"/>
          </p:cNvSpPr>
          <p:nvPr>
            <p:ph type="dt" sz="half" idx="11"/>
          </p:nvPr>
        </p:nvSpPr>
        <p:spPr/>
        <p:txBody>
          <a:bodyPr/>
          <a:lstStyle/>
          <a:p>
            <a:r>
              <a:rPr lang="de-DE"/>
              <a:t>07.10.2022</a:t>
            </a:r>
            <a:endParaRPr lang="de-DE" dirty="0"/>
          </a:p>
        </p:txBody>
      </p:sp>
      <p:sp>
        <p:nvSpPr>
          <p:cNvPr id="5" name="Foliennummernplatzhalter 4"/>
          <p:cNvSpPr>
            <a:spLocks noGrp="1"/>
          </p:cNvSpPr>
          <p:nvPr>
            <p:ph type="sldNum" sz="quarter" idx="12"/>
          </p:nvPr>
        </p:nvSpPr>
        <p:spPr/>
        <p:txBody>
          <a:bodyPr/>
          <a:lstStyle/>
          <a:p>
            <a:r>
              <a:rPr lang="de-DE" dirty="0"/>
              <a:t>Seite </a:t>
            </a:r>
            <a:fld id="{C9E9A98A-EE95-46CB-BABE-E6CF43D50E3B}" type="slidenum">
              <a:rPr lang="de-DE" smtClean="0"/>
              <a:pPr/>
              <a:t>‹Nr.›</a:t>
            </a:fld>
            <a:endParaRPr lang="de-DE" dirty="0"/>
          </a:p>
        </p:txBody>
      </p:sp>
      <p:sp>
        <p:nvSpPr>
          <p:cNvPr id="10" name="Textplatzhalter 2"/>
          <p:cNvSpPr>
            <a:spLocks noGrp="1"/>
          </p:cNvSpPr>
          <p:nvPr>
            <p:ph type="body" sz="quarter" idx="21" hasCustomPrompt="1"/>
          </p:nvPr>
        </p:nvSpPr>
        <p:spPr>
          <a:xfrm>
            <a:off x="11361600" y="1170000"/>
            <a:ext cx="180000" cy="5040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11" name="Medienplatzhalter 7"/>
          <p:cNvSpPr>
            <a:spLocks noGrp="1"/>
          </p:cNvSpPr>
          <p:nvPr>
            <p:ph type="media" sz="quarter" idx="22" hasCustomPrompt="1"/>
          </p:nvPr>
        </p:nvSpPr>
        <p:spPr>
          <a:xfrm>
            <a:off x="626400" y="1170000"/>
            <a:ext cx="10925175" cy="5040000"/>
          </a:xfrm>
        </p:spPr>
        <p:txBody>
          <a:bodyPr/>
          <a:lstStyle>
            <a:lvl1pPr marL="0" indent="0">
              <a:buNone/>
              <a:defRPr/>
            </a:lvl1pPr>
          </a:lstStyle>
          <a:p>
            <a:r>
              <a:rPr lang="de-DE" dirty="0"/>
              <a:t>Video per Klick auf das Symbol in der Mitte der Folie ein Video einfügen</a:t>
            </a:r>
          </a:p>
        </p:txBody>
      </p:sp>
    </p:spTree>
    <p:extLst>
      <p:ext uri="{BB962C8B-B14F-4D97-AF65-F5344CB8AC3E}">
        <p14:creationId xmlns:p14="http://schemas.microsoft.com/office/powerpoint/2010/main" val="3960485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_3">
    <p:spTree>
      <p:nvGrpSpPr>
        <p:cNvPr id="1" name=""/>
        <p:cNvGrpSpPr/>
        <p:nvPr/>
      </p:nvGrpSpPr>
      <p:grpSpPr>
        <a:xfrm>
          <a:off x="0" y="0"/>
          <a:ext cx="0" cy="0"/>
          <a:chOff x="0" y="0"/>
          <a:chExt cx="0" cy="0"/>
        </a:xfrm>
      </p:grpSpPr>
      <p:sp>
        <p:nvSpPr>
          <p:cNvPr id="15" name="Rechteck 14"/>
          <p:cNvSpPr/>
          <p:nvPr userDrawn="1"/>
        </p:nvSpPr>
        <p:spPr>
          <a:xfrm>
            <a:off x="0" y="3492000"/>
            <a:ext cx="12193200" cy="3366000"/>
          </a:xfrm>
          <a:prstGeom prst="rect">
            <a:avLst/>
          </a:prstGeom>
          <a:solidFill>
            <a:srgbClr val="2C6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dirty="0"/>
          </a:p>
        </p:txBody>
      </p:sp>
      <p:sp>
        <p:nvSpPr>
          <p:cNvPr id="19" name="Textplatzhalter 17"/>
          <p:cNvSpPr>
            <a:spLocks noGrp="1"/>
          </p:cNvSpPr>
          <p:nvPr>
            <p:ph type="body" sz="quarter" idx="16" hasCustomPrompt="1"/>
          </p:nvPr>
        </p:nvSpPr>
        <p:spPr>
          <a:xfrm>
            <a:off x="626400" y="6258208"/>
            <a:ext cx="8208000" cy="216000"/>
          </a:xfrm>
        </p:spPr>
        <p:txBody>
          <a:bodyPr tIns="0" bIns="0" anchor="ctr" anchorCtr="0">
            <a:noAutofit/>
          </a:bodyPr>
          <a:lstStyle>
            <a:lvl1pPr marL="0" marR="0" indent="0" algn="l" defTabSz="914400" rtl="0" eaLnBrk="1" fontAlgn="auto" latinLnBrk="0" hangingPunct="1">
              <a:lnSpc>
                <a:spcPct val="100000"/>
              </a:lnSpc>
              <a:spcBef>
                <a:spcPct val="20000"/>
              </a:spcBef>
              <a:spcAft>
                <a:spcPts val="0"/>
              </a:spcAft>
              <a:buClrTx/>
              <a:buSzTx/>
              <a:buFontTx/>
              <a:buNone/>
              <a:tabLst/>
              <a:defRPr sz="1300" b="0">
                <a:solidFill>
                  <a:schemeClr val="bg1"/>
                </a:solidFill>
                <a:latin typeface="Arial" panose="020B0604020202020204" pitchFamily="34" charset="0"/>
                <a:cs typeface="Arial" panose="020B0604020202020204" pitchFamily="34" charset="0"/>
              </a:defRPr>
            </a:lvl1pPr>
            <a:lvl2pPr marL="457200" indent="0">
              <a:buFontTx/>
              <a:buNone/>
              <a:defRPr sz="1300">
                <a:solidFill>
                  <a:schemeClr val="bg1"/>
                </a:solidFill>
                <a:latin typeface="Arial" panose="020B0604020202020204" pitchFamily="34" charset="0"/>
                <a:cs typeface="Arial" panose="020B0604020202020204" pitchFamily="34" charset="0"/>
              </a:defRPr>
            </a:lvl2pPr>
            <a:lvl3pPr marL="914400" indent="0">
              <a:buFontTx/>
              <a:buNone/>
              <a:defRPr sz="1300">
                <a:solidFill>
                  <a:schemeClr val="bg1"/>
                </a:solidFill>
                <a:latin typeface="Arial" panose="020B0604020202020204" pitchFamily="34" charset="0"/>
                <a:cs typeface="Arial" panose="020B0604020202020204" pitchFamily="34" charset="0"/>
              </a:defRPr>
            </a:lvl3pPr>
            <a:lvl4pPr marL="1371600" indent="0">
              <a:buFontTx/>
              <a:buNone/>
              <a:defRPr sz="1300">
                <a:solidFill>
                  <a:schemeClr val="bg1"/>
                </a:solidFill>
                <a:latin typeface="Arial" panose="020B0604020202020204" pitchFamily="34" charset="0"/>
                <a:cs typeface="Arial" panose="020B0604020202020204" pitchFamily="34" charset="0"/>
              </a:defRPr>
            </a:lvl4pPr>
            <a:lvl5pPr marL="1828800" indent="0">
              <a:buFontTx/>
              <a:buNone/>
              <a:defRPr sz="130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de-DE" dirty="0"/>
              <a:t>Ort, TT. Monat JJJJ</a:t>
            </a:r>
          </a:p>
        </p:txBody>
      </p:sp>
      <p:sp>
        <p:nvSpPr>
          <p:cNvPr id="29" name="Textplatzhalter 11"/>
          <p:cNvSpPr>
            <a:spLocks noGrp="1"/>
          </p:cNvSpPr>
          <p:nvPr>
            <p:ph type="body" sz="quarter" idx="23" hasCustomPrompt="1"/>
          </p:nvPr>
        </p:nvSpPr>
        <p:spPr>
          <a:xfrm>
            <a:off x="626400" y="3691101"/>
            <a:ext cx="8208000" cy="216000"/>
          </a:xfrm>
        </p:spPr>
        <p:txBody>
          <a:bodyPr tIns="0" anchor="t" anchorCtr="0">
            <a:noAutofit/>
          </a:bodyPr>
          <a:lstStyle>
            <a:lvl1pPr marL="0" indent="0">
              <a:lnSpc>
                <a:spcPct val="100000"/>
              </a:lnSpc>
              <a:spcBef>
                <a:spcPts val="0"/>
              </a:spcBef>
              <a:buNone/>
              <a:defRPr sz="1300" baseline="0">
                <a:solidFill>
                  <a:schemeClr val="bg1"/>
                </a:solidFill>
              </a:defRPr>
            </a:lvl1pPr>
            <a:lvl2pPr marL="182562" indent="0">
              <a:buNone/>
              <a:defRPr sz="1300">
                <a:solidFill>
                  <a:schemeClr val="bg1"/>
                </a:solidFill>
              </a:defRPr>
            </a:lvl2pPr>
            <a:lvl3pPr marL="539750" indent="0">
              <a:buNone/>
              <a:defRPr sz="1300">
                <a:solidFill>
                  <a:schemeClr val="bg1"/>
                </a:solidFill>
              </a:defRPr>
            </a:lvl3pPr>
            <a:lvl4pPr marL="895350" indent="0">
              <a:buNone/>
              <a:defRPr sz="1300">
                <a:solidFill>
                  <a:schemeClr val="bg1"/>
                </a:solidFill>
              </a:defRPr>
            </a:lvl4pPr>
            <a:lvl5pPr marL="1252537" indent="0">
              <a:buNone/>
              <a:defRPr sz="1300">
                <a:solidFill>
                  <a:schemeClr val="bg1"/>
                </a:solidFill>
              </a:defRPr>
            </a:lvl5pPr>
          </a:lstStyle>
          <a:p>
            <a:pPr lvl="0"/>
            <a:r>
              <a:rPr lang="de-DE" dirty="0"/>
              <a:t>Name Vortragende/r</a:t>
            </a:r>
          </a:p>
        </p:txBody>
      </p:sp>
      <p:sp>
        <p:nvSpPr>
          <p:cNvPr id="34" name="Textplatzhalter 11"/>
          <p:cNvSpPr>
            <a:spLocks noGrp="1"/>
          </p:cNvSpPr>
          <p:nvPr>
            <p:ph type="body" sz="quarter" idx="27" hasCustomPrompt="1"/>
          </p:nvPr>
        </p:nvSpPr>
        <p:spPr>
          <a:xfrm>
            <a:off x="626400" y="3907101"/>
            <a:ext cx="8208000" cy="216000"/>
          </a:xfrm>
        </p:spPr>
        <p:txBody>
          <a:bodyPr tIns="0" anchor="t" anchorCtr="0">
            <a:noAutofit/>
          </a:bodyPr>
          <a:lstStyle>
            <a:lvl1pPr marL="0" indent="0" algn="l">
              <a:lnSpc>
                <a:spcPct val="100000"/>
              </a:lnSpc>
              <a:spcBef>
                <a:spcPts val="0"/>
              </a:spcBef>
              <a:buNone/>
              <a:defRPr sz="1300" baseline="0">
                <a:solidFill>
                  <a:schemeClr val="bg1"/>
                </a:solidFill>
              </a:defRPr>
            </a:lvl1pPr>
            <a:lvl2pPr marL="182562" indent="0">
              <a:buNone/>
              <a:defRPr sz="1300">
                <a:solidFill>
                  <a:schemeClr val="bg1"/>
                </a:solidFill>
              </a:defRPr>
            </a:lvl2pPr>
            <a:lvl3pPr marL="539750" indent="0">
              <a:buNone/>
              <a:defRPr sz="1300">
                <a:solidFill>
                  <a:schemeClr val="bg1"/>
                </a:solidFill>
              </a:defRPr>
            </a:lvl3pPr>
            <a:lvl4pPr marL="895350" indent="0">
              <a:buNone/>
              <a:defRPr sz="1300">
                <a:solidFill>
                  <a:schemeClr val="bg1"/>
                </a:solidFill>
              </a:defRPr>
            </a:lvl4pPr>
            <a:lvl5pPr marL="1252537" indent="0">
              <a:buNone/>
              <a:defRPr sz="1300">
                <a:solidFill>
                  <a:schemeClr val="bg1"/>
                </a:solidFill>
              </a:defRPr>
            </a:lvl5pPr>
          </a:lstStyle>
          <a:p>
            <a:pPr lvl="0"/>
            <a:r>
              <a:rPr lang="de-DE" dirty="0"/>
              <a:t>Name Vortragende/r</a:t>
            </a:r>
          </a:p>
        </p:txBody>
      </p:sp>
      <p:sp>
        <p:nvSpPr>
          <p:cNvPr id="35" name="Textplatzhalter 11"/>
          <p:cNvSpPr>
            <a:spLocks noGrp="1"/>
          </p:cNvSpPr>
          <p:nvPr>
            <p:ph type="body" sz="quarter" idx="28" hasCustomPrompt="1"/>
          </p:nvPr>
        </p:nvSpPr>
        <p:spPr>
          <a:xfrm>
            <a:off x="626400" y="4123101"/>
            <a:ext cx="8208000" cy="216000"/>
          </a:xfrm>
        </p:spPr>
        <p:txBody>
          <a:bodyPr tIns="0" anchor="t" anchorCtr="0">
            <a:noAutofit/>
          </a:bodyPr>
          <a:lstStyle>
            <a:lvl1pPr marL="0" indent="0">
              <a:lnSpc>
                <a:spcPct val="100000"/>
              </a:lnSpc>
              <a:spcBef>
                <a:spcPts val="0"/>
              </a:spcBef>
              <a:buNone/>
              <a:defRPr sz="1300" baseline="0">
                <a:solidFill>
                  <a:schemeClr val="bg1"/>
                </a:solidFill>
              </a:defRPr>
            </a:lvl1pPr>
            <a:lvl2pPr marL="182562" indent="0">
              <a:buNone/>
              <a:defRPr sz="1300">
                <a:solidFill>
                  <a:schemeClr val="bg1"/>
                </a:solidFill>
              </a:defRPr>
            </a:lvl2pPr>
            <a:lvl3pPr marL="539750" indent="0">
              <a:buNone/>
              <a:defRPr sz="1300">
                <a:solidFill>
                  <a:schemeClr val="bg1"/>
                </a:solidFill>
              </a:defRPr>
            </a:lvl3pPr>
            <a:lvl4pPr marL="895350" indent="0">
              <a:buNone/>
              <a:defRPr sz="1300">
                <a:solidFill>
                  <a:schemeClr val="bg1"/>
                </a:solidFill>
              </a:defRPr>
            </a:lvl4pPr>
            <a:lvl5pPr marL="1252537" indent="0">
              <a:buNone/>
              <a:defRPr sz="1300">
                <a:solidFill>
                  <a:schemeClr val="bg1"/>
                </a:solidFill>
              </a:defRPr>
            </a:lvl5pPr>
          </a:lstStyle>
          <a:p>
            <a:pPr lvl="0"/>
            <a:r>
              <a:rPr lang="de-DE" dirty="0"/>
              <a:t>Name Vortragende/r</a:t>
            </a:r>
          </a:p>
        </p:txBody>
      </p:sp>
      <p:sp>
        <p:nvSpPr>
          <p:cNvPr id="14" name="Bildplatzhalter 2"/>
          <p:cNvSpPr>
            <a:spLocks noGrp="1"/>
          </p:cNvSpPr>
          <p:nvPr>
            <p:ph type="pic" sz="quarter" idx="19" hasCustomPrompt="1"/>
          </p:nvPr>
        </p:nvSpPr>
        <p:spPr>
          <a:xfrm>
            <a:off x="0" y="1296000"/>
            <a:ext cx="4064400" cy="2196000"/>
          </a:xfrm>
          <a:noFill/>
        </p:spPr>
        <p:txBody>
          <a:bodyPr/>
          <a:lstStyle>
            <a:lvl1pPr marL="0" indent="0">
              <a:spcBef>
                <a:spcPts val="300"/>
              </a:spcBef>
              <a:buFontTx/>
              <a:buNone/>
              <a:defRPr>
                <a:solidFill>
                  <a:schemeClr val="bg2"/>
                </a:solidFill>
              </a:defRPr>
            </a:lvl1pPr>
          </a:lstStyle>
          <a:p>
            <a:r>
              <a:rPr lang="de-DE" dirty="0"/>
              <a:t>Bild (6,1 x 11,29 cm)</a:t>
            </a:r>
          </a:p>
        </p:txBody>
      </p:sp>
      <p:sp>
        <p:nvSpPr>
          <p:cNvPr id="18" name="Bildplatzhalter 2"/>
          <p:cNvSpPr>
            <a:spLocks noGrp="1"/>
          </p:cNvSpPr>
          <p:nvPr>
            <p:ph type="pic" sz="quarter" idx="20" hasCustomPrompt="1"/>
          </p:nvPr>
        </p:nvSpPr>
        <p:spPr>
          <a:xfrm>
            <a:off x="4064400" y="1296000"/>
            <a:ext cx="4064400" cy="2196000"/>
          </a:xfrm>
          <a:noFill/>
        </p:spPr>
        <p:txBody>
          <a:bodyPr>
            <a:normAutofit/>
          </a:bodyPr>
          <a:lstStyle>
            <a:lvl1pPr marL="0" indent="0" algn="l" defTabSz="914400" rtl="0" eaLnBrk="1" latinLnBrk="0" hangingPunct="1">
              <a:lnSpc>
                <a:spcPct val="100000"/>
              </a:lnSpc>
              <a:spcBef>
                <a:spcPts val="300"/>
              </a:spcBef>
              <a:buClr>
                <a:srgbClr val="006BB5"/>
              </a:buClr>
              <a:buFontTx/>
              <a:buNone/>
              <a:defRPr lang="de-DE" sz="1600" kern="1200" dirty="0" smtClean="0">
                <a:solidFill>
                  <a:schemeClr val="bg2"/>
                </a:solidFill>
                <a:latin typeface="+mn-lt"/>
                <a:ea typeface="+mn-ea"/>
                <a:cs typeface="+mn-cs"/>
              </a:defRPr>
            </a:lvl1pPr>
          </a:lstStyle>
          <a:p>
            <a:r>
              <a:rPr lang="de-DE" dirty="0"/>
              <a:t>Bild (6,1 x 11,29 cm)</a:t>
            </a:r>
          </a:p>
        </p:txBody>
      </p:sp>
      <p:sp>
        <p:nvSpPr>
          <p:cNvPr id="20" name="Bildplatzhalter 2"/>
          <p:cNvSpPr>
            <a:spLocks noGrp="1"/>
          </p:cNvSpPr>
          <p:nvPr>
            <p:ph type="pic" sz="quarter" idx="21" hasCustomPrompt="1"/>
          </p:nvPr>
        </p:nvSpPr>
        <p:spPr>
          <a:xfrm>
            <a:off x="8128800" y="1296000"/>
            <a:ext cx="4064400" cy="2196000"/>
          </a:xfrm>
          <a:noFill/>
        </p:spPr>
        <p:txBody>
          <a:bodyPr>
            <a:normAutofit/>
          </a:bodyPr>
          <a:lstStyle>
            <a:lvl1pPr marL="0" marR="0" indent="0" algn="l" defTabSz="914400" rtl="0" eaLnBrk="1" fontAlgn="auto" latinLnBrk="0" hangingPunct="1">
              <a:lnSpc>
                <a:spcPct val="100000"/>
              </a:lnSpc>
              <a:spcBef>
                <a:spcPts val="300"/>
              </a:spcBef>
              <a:spcAft>
                <a:spcPts val="0"/>
              </a:spcAft>
              <a:buClr>
                <a:srgbClr val="006BB5"/>
              </a:buClr>
              <a:buSzTx/>
              <a:buFont typeface="Symbol" panose="05050102010706020507" pitchFamily="18" charset="2"/>
              <a:buNone/>
              <a:tabLst/>
              <a:defRPr lang="de-DE" sz="1600" kern="1200" baseline="0" dirty="0" smtClean="0">
                <a:solidFill>
                  <a:schemeClr val="bg2"/>
                </a:solidFill>
                <a:latin typeface="+mn-lt"/>
                <a:ea typeface="+mn-ea"/>
                <a:cs typeface="+mn-cs"/>
              </a:defRPr>
            </a:lvl1pPr>
          </a:lstStyle>
          <a:p>
            <a:r>
              <a:rPr lang="de-DE" dirty="0"/>
              <a:t>Bild (6,1 x 11,29 cm)</a:t>
            </a:r>
          </a:p>
        </p:txBody>
      </p:sp>
      <p:sp>
        <p:nvSpPr>
          <p:cNvPr id="16" name="Textplatzhalter 2"/>
          <p:cNvSpPr>
            <a:spLocks noGrp="1"/>
          </p:cNvSpPr>
          <p:nvPr>
            <p:ph type="body" sz="quarter" idx="31" hasCustomPrompt="1"/>
          </p:nvPr>
        </p:nvSpPr>
        <p:spPr>
          <a:xfrm>
            <a:off x="3884708" y="1296000"/>
            <a:ext cx="180000" cy="2196000"/>
          </a:xfrm>
        </p:spPr>
        <p:txBody>
          <a:bodyPr vert="vert270" wrap="square" rIns="18000" bIns="36000" anchor="b" anchorCtr="0">
            <a:noAutofit/>
          </a:bodyPr>
          <a:lstStyle>
            <a:lvl1pPr marL="0" indent="0">
              <a:lnSpc>
                <a:spcPct val="100000"/>
              </a:lnSpc>
              <a:spcBef>
                <a:spcPts val="0"/>
              </a:spcBef>
              <a:buFontTx/>
              <a:buNone/>
              <a:defRPr lang="de-DE" sz="1050" i="0" kern="1200" baseline="0" dirty="0" smtClean="0">
                <a:solidFill>
                  <a:schemeClr val="bg2"/>
                </a:solidFill>
                <a:latin typeface="+mn-lt"/>
                <a:ea typeface="+mn-ea"/>
                <a:cs typeface="+mn-cs"/>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17" name="Textplatzhalter 2"/>
          <p:cNvSpPr>
            <a:spLocks noGrp="1"/>
          </p:cNvSpPr>
          <p:nvPr>
            <p:ph type="body" sz="quarter" idx="32" hasCustomPrompt="1"/>
          </p:nvPr>
        </p:nvSpPr>
        <p:spPr>
          <a:xfrm>
            <a:off x="7945200" y="1296000"/>
            <a:ext cx="180000" cy="2196000"/>
          </a:xfrm>
        </p:spPr>
        <p:txBody>
          <a:bodyPr vert="vert270" wrap="square" rIns="18000" bIns="36000" anchor="b" anchorCtr="0">
            <a:noAutofit/>
          </a:bodyPr>
          <a:lstStyle>
            <a:lvl1pPr marL="0" indent="0">
              <a:lnSpc>
                <a:spcPct val="100000"/>
              </a:lnSpc>
              <a:spcBef>
                <a:spcPts val="0"/>
              </a:spcBef>
              <a:buFontTx/>
              <a:buNone/>
              <a:defRPr lang="de-DE" sz="1050" i="0" kern="1200" baseline="0" dirty="0" smtClean="0">
                <a:solidFill>
                  <a:schemeClr val="bg2"/>
                </a:solidFill>
                <a:latin typeface="+mn-lt"/>
                <a:ea typeface="+mn-ea"/>
                <a:cs typeface="+mn-cs"/>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2" name="Textplatzhalter 2"/>
          <p:cNvSpPr>
            <a:spLocks noGrp="1"/>
          </p:cNvSpPr>
          <p:nvPr>
            <p:ph type="body" sz="quarter" idx="33" hasCustomPrompt="1"/>
          </p:nvPr>
        </p:nvSpPr>
        <p:spPr>
          <a:xfrm>
            <a:off x="12009600" y="1296000"/>
            <a:ext cx="180000" cy="2196000"/>
          </a:xfrm>
        </p:spPr>
        <p:txBody>
          <a:bodyPr vert="vert270" wrap="square" rIns="18000" bIns="36000" anchor="b" anchorCtr="0">
            <a:noAutofit/>
          </a:bodyPr>
          <a:lstStyle>
            <a:lvl1pPr marL="0" indent="0">
              <a:lnSpc>
                <a:spcPct val="100000"/>
              </a:lnSpc>
              <a:spcBef>
                <a:spcPts val="0"/>
              </a:spcBef>
              <a:buFontTx/>
              <a:buNone/>
              <a:defRPr lang="de-DE" sz="1050" i="0" kern="1200" baseline="0" dirty="0" smtClean="0">
                <a:solidFill>
                  <a:schemeClr val="bg2"/>
                </a:solidFill>
                <a:latin typeface="+mn-lt"/>
                <a:ea typeface="+mn-ea"/>
                <a:cs typeface="+mn-cs"/>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3" name="Textplatzhalter 17"/>
          <p:cNvSpPr>
            <a:spLocks noGrp="1"/>
          </p:cNvSpPr>
          <p:nvPr>
            <p:ph type="body" sz="quarter" idx="14" hasCustomPrompt="1"/>
          </p:nvPr>
        </p:nvSpPr>
        <p:spPr>
          <a:xfrm>
            <a:off x="626400" y="4594784"/>
            <a:ext cx="8208000" cy="360000"/>
          </a:xfrm>
        </p:spPr>
        <p:txBody>
          <a:bodyPr tIns="0" bIns="0" anchor="b" anchorCtr="0">
            <a:noAutofit/>
          </a:bodyPr>
          <a:lstStyle>
            <a:lvl1pPr marL="0" indent="0">
              <a:lnSpc>
                <a:spcPct val="100000"/>
              </a:lnSpc>
              <a:spcBef>
                <a:spcPts val="0"/>
              </a:spcBef>
              <a:buFontTx/>
              <a:buNone/>
              <a:defRPr sz="2400" b="1">
                <a:solidFill>
                  <a:schemeClr val="bg1"/>
                </a:solidFill>
                <a:latin typeface="Arial" panose="020B0604020202020204" pitchFamily="34" charset="0"/>
                <a:cs typeface="Arial" panose="020B0604020202020204" pitchFamily="34" charset="0"/>
              </a:defRPr>
            </a:lvl1pPr>
            <a:lvl2pPr marL="457200" indent="0">
              <a:buFontTx/>
              <a:buNone/>
              <a:defRPr sz="1300">
                <a:solidFill>
                  <a:schemeClr val="bg1"/>
                </a:solidFill>
                <a:latin typeface="Arial" panose="020B0604020202020204" pitchFamily="34" charset="0"/>
                <a:cs typeface="Arial" panose="020B0604020202020204" pitchFamily="34" charset="0"/>
              </a:defRPr>
            </a:lvl2pPr>
            <a:lvl3pPr marL="914400" indent="0">
              <a:buFontTx/>
              <a:buNone/>
              <a:defRPr sz="1300">
                <a:solidFill>
                  <a:schemeClr val="bg1"/>
                </a:solidFill>
                <a:latin typeface="Arial" panose="020B0604020202020204" pitchFamily="34" charset="0"/>
                <a:cs typeface="Arial" panose="020B0604020202020204" pitchFamily="34" charset="0"/>
              </a:defRPr>
            </a:lvl3pPr>
            <a:lvl4pPr marL="1371600" indent="0">
              <a:buFontTx/>
              <a:buNone/>
              <a:defRPr sz="1300">
                <a:solidFill>
                  <a:schemeClr val="bg1"/>
                </a:solidFill>
                <a:latin typeface="Arial" panose="020B0604020202020204" pitchFamily="34" charset="0"/>
                <a:cs typeface="Arial" panose="020B0604020202020204" pitchFamily="34" charset="0"/>
              </a:defRPr>
            </a:lvl4pPr>
            <a:lvl5pPr marL="1828800" indent="0">
              <a:buFontTx/>
              <a:buNone/>
              <a:defRPr sz="1300">
                <a:solidFill>
                  <a:schemeClr val="bg1"/>
                </a:solidFill>
                <a:latin typeface="Arial" panose="020B0604020202020204" pitchFamily="34" charset="0"/>
                <a:cs typeface="Arial" panose="020B0604020202020204" pitchFamily="34" charset="0"/>
              </a:defRPr>
            </a:lvl5pPr>
          </a:lstStyle>
          <a:p>
            <a:pPr lvl="0"/>
            <a:r>
              <a:rPr lang="de-DE" dirty="0"/>
              <a:t>Titel der Präsentation</a:t>
            </a:r>
          </a:p>
        </p:txBody>
      </p:sp>
      <p:sp>
        <p:nvSpPr>
          <p:cNvPr id="24" name="Textplatzhalter 17"/>
          <p:cNvSpPr>
            <a:spLocks noGrp="1"/>
          </p:cNvSpPr>
          <p:nvPr>
            <p:ph type="body" sz="quarter" idx="25" hasCustomPrompt="1"/>
          </p:nvPr>
        </p:nvSpPr>
        <p:spPr>
          <a:xfrm>
            <a:off x="626400" y="5512208"/>
            <a:ext cx="8208000" cy="252000"/>
          </a:xfrm>
        </p:spPr>
        <p:txBody>
          <a:bodyPr tIns="0" bIns="0" anchor="b" anchorCtr="0">
            <a:noAutofit/>
          </a:bodyPr>
          <a:lstStyle>
            <a:lvl1pPr marL="0" indent="0">
              <a:lnSpc>
                <a:spcPct val="100000"/>
              </a:lnSpc>
              <a:spcBef>
                <a:spcPts val="0"/>
              </a:spcBef>
              <a:buFontTx/>
              <a:buNone/>
              <a:defRPr sz="1600" b="0">
                <a:solidFill>
                  <a:schemeClr val="bg1"/>
                </a:solidFill>
                <a:latin typeface="Arial" panose="020B0604020202020204" pitchFamily="34" charset="0"/>
                <a:cs typeface="Arial" panose="020B0604020202020204" pitchFamily="34" charset="0"/>
              </a:defRPr>
            </a:lvl1pPr>
            <a:lvl2pPr marL="457200" indent="0">
              <a:buFontTx/>
              <a:buNone/>
              <a:defRPr sz="1300">
                <a:solidFill>
                  <a:schemeClr val="bg1"/>
                </a:solidFill>
                <a:latin typeface="Arial" panose="020B0604020202020204" pitchFamily="34" charset="0"/>
                <a:cs typeface="Arial" panose="020B0604020202020204" pitchFamily="34" charset="0"/>
              </a:defRPr>
            </a:lvl2pPr>
            <a:lvl3pPr marL="914400" indent="0">
              <a:buFontTx/>
              <a:buNone/>
              <a:defRPr sz="1300">
                <a:solidFill>
                  <a:schemeClr val="bg1"/>
                </a:solidFill>
                <a:latin typeface="Arial" panose="020B0604020202020204" pitchFamily="34" charset="0"/>
                <a:cs typeface="Arial" panose="020B0604020202020204" pitchFamily="34" charset="0"/>
              </a:defRPr>
            </a:lvl3pPr>
            <a:lvl4pPr marL="1371600" indent="0">
              <a:buFontTx/>
              <a:buNone/>
              <a:defRPr sz="1300">
                <a:solidFill>
                  <a:schemeClr val="bg1"/>
                </a:solidFill>
                <a:latin typeface="Arial" panose="020B0604020202020204" pitchFamily="34" charset="0"/>
                <a:cs typeface="Arial" panose="020B0604020202020204" pitchFamily="34" charset="0"/>
              </a:defRPr>
            </a:lvl4pPr>
            <a:lvl5pPr marL="1828800" indent="0">
              <a:buFontTx/>
              <a:buNone/>
              <a:defRPr sz="1300">
                <a:solidFill>
                  <a:schemeClr val="bg1"/>
                </a:solidFill>
                <a:latin typeface="Arial" panose="020B0604020202020204" pitchFamily="34" charset="0"/>
                <a:cs typeface="Arial" panose="020B0604020202020204" pitchFamily="34" charset="0"/>
              </a:defRPr>
            </a:lvl5pPr>
          </a:lstStyle>
          <a:p>
            <a:pPr lvl="0"/>
            <a:r>
              <a:rPr lang="de-DE" dirty="0"/>
              <a:t>[Veranstaltung]</a:t>
            </a:r>
          </a:p>
        </p:txBody>
      </p:sp>
      <p:sp>
        <p:nvSpPr>
          <p:cNvPr id="26" name="Textplatzhalter 17"/>
          <p:cNvSpPr>
            <a:spLocks noGrp="1"/>
          </p:cNvSpPr>
          <p:nvPr>
            <p:ph type="body" sz="quarter" idx="15" hasCustomPrompt="1"/>
          </p:nvPr>
        </p:nvSpPr>
        <p:spPr>
          <a:xfrm>
            <a:off x="626400" y="4954784"/>
            <a:ext cx="8208000" cy="252000"/>
          </a:xfrm>
        </p:spPr>
        <p:txBody>
          <a:bodyPr tIns="0" bIns="0" anchor="t" anchorCtr="0">
            <a:noAutofit/>
          </a:bodyPr>
          <a:lstStyle>
            <a:lvl1pPr marL="0" indent="0">
              <a:lnSpc>
                <a:spcPct val="100000"/>
              </a:lnSpc>
              <a:spcBef>
                <a:spcPts val="0"/>
              </a:spcBef>
              <a:buFontTx/>
              <a:buNone/>
              <a:defRPr sz="1600" b="1">
                <a:solidFill>
                  <a:schemeClr val="bg1"/>
                </a:solidFill>
                <a:latin typeface="Arial" panose="020B0604020202020204" pitchFamily="34" charset="0"/>
                <a:cs typeface="Arial" panose="020B0604020202020204" pitchFamily="34" charset="0"/>
              </a:defRPr>
            </a:lvl1pPr>
            <a:lvl2pPr marL="457200" indent="0">
              <a:buFontTx/>
              <a:buNone/>
              <a:defRPr sz="1300">
                <a:solidFill>
                  <a:schemeClr val="bg1"/>
                </a:solidFill>
                <a:latin typeface="Arial" panose="020B0604020202020204" pitchFamily="34" charset="0"/>
                <a:cs typeface="Arial" panose="020B0604020202020204" pitchFamily="34" charset="0"/>
              </a:defRPr>
            </a:lvl2pPr>
            <a:lvl3pPr marL="914400" indent="0">
              <a:buFontTx/>
              <a:buNone/>
              <a:defRPr sz="1300">
                <a:solidFill>
                  <a:schemeClr val="bg1"/>
                </a:solidFill>
                <a:latin typeface="Arial" panose="020B0604020202020204" pitchFamily="34" charset="0"/>
                <a:cs typeface="Arial" panose="020B0604020202020204" pitchFamily="34" charset="0"/>
              </a:defRPr>
            </a:lvl3pPr>
            <a:lvl4pPr marL="1371600" indent="0">
              <a:buFontTx/>
              <a:buNone/>
              <a:defRPr sz="1300">
                <a:solidFill>
                  <a:schemeClr val="bg1"/>
                </a:solidFill>
                <a:latin typeface="Arial" panose="020B0604020202020204" pitchFamily="34" charset="0"/>
                <a:cs typeface="Arial" panose="020B0604020202020204" pitchFamily="34" charset="0"/>
              </a:defRPr>
            </a:lvl4pPr>
            <a:lvl5pPr marL="1828800" indent="0">
              <a:buFontTx/>
              <a:buNone/>
              <a:defRPr sz="1300">
                <a:solidFill>
                  <a:schemeClr val="bg1"/>
                </a:solidFill>
                <a:latin typeface="Arial" panose="020B0604020202020204" pitchFamily="34" charset="0"/>
                <a:cs typeface="Arial" panose="020B0604020202020204" pitchFamily="34" charset="0"/>
              </a:defRPr>
            </a:lvl5pPr>
          </a:lstStyle>
          <a:p>
            <a:pPr lvl="0"/>
            <a:r>
              <a:rPr lang="de-DE" dirty="0"/>
              <a:t>[Untertitel]</a:t>
            </a:r>
          </a:p>
        </p:txBody>
      </p:sp>
      <p:pic>
        <p:nvPicPr>
          <p:cNvPr id="21"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288000" y="432000"/>
            <a:ext cx="2278062" cy="477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92635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Headline</a:t>
            </a:r>
          </a:p>
        </p:txBody>
      </p:sp>
      <p:sp>
        <p:nvSpPr>
          <p:cNvPr id="6" name="Bildplatzhalter 9"/>
          <p:cNvSpPr>
            <a:spLocks noGrp="1"/>
          </p:cNvSpPr>
          <p:nvPr>
            <p:ph type="pic" sz="quarter" idx="14" hasCustomPrompt="1"/>
          </p:nvPr>
        </p:nvSpPr>
        <p:spPr>
          <a:xfrm>
            <a:off x="626400" y="1440000"/>
            <a:ext cx="1404000" cy="1584000"/>
          </a:xfrm>
          <a:solidFill>
            <a:srgbClr val="C0C1C4"/>
          </a:solidFill>
        </p:spPr>
        <p:txBody>
          <a:bodyPr/>
          <a:lstStyle>
            <a:lvl1pPr marL="0" indent="0">
              <a:buNone/>
              <a:defRPr/>
            </a:lvl1pPr>
          </a:lstStyle>
          <a:p>
            <a:r>
              <a:rPr lang="de-DE" dirty="0"/>
              <a:t>Bild Mitarbeiter</a:t>
            </a:r>
          </a:p>
        </p:txBody>
      </p:sp>
      <p:sp>
        <p:nvSpPr>
          <p:cNvPr id="7" name="Bildplatzhalter 9"/>
          <p:cNvSpPr>
            <a:spLocks noGrp="1"/>
          </p:cNvSpPr>
          <p:nvPr>
            <p:ph type="pic" sz="quarter" idx="16" hasCustomPrompt="1"/>
          </p:nvPr>
        </p:nvSpPr>
        <p:spPr>
          <a:xfrm>
            <a:off x="6090516" y="1440000"/>
            <a:ext cx="1404000" cy="1584000"/>
          </a:xfrm>
          <a:solidFill>
            <a:srgbClr val="C0C1C4"/>
          </a:solidFill>
        </p:spPr>
        <p:txBody>
          <a:bodyPr/>
          <a:lstStyle>
            <a:lvl1pPr marL="0" indent="0">
              <a:buNone/>
              <a:defRPr/>
            </a:lvl1pPr>
          </a:lstStyle>
          <a:p>
            <a:r>
              <a:rPr lang="de-DE" dirty="0"/>
              <a:t>Bild Mitarbeiter</a:t>
            </a:r>
          </a:p>
        </p:txBody>
      </p:sp>
      <p:sp>
        <p:nvSpPr>
          <p:cNvPr id="8" name="Textplatzhalter 7"/>
          <p:cNvSpPr>
            <a:spLocks noGrp="1"/>
          </p:cNvSpPr>
          <p:nvPr>
            <p:ph type="body" sz="quarter" idx="17" hasCustomPrompt="1"/>
          </p:nvPr>
        </p:nvSpPr>
        <p:spPr>
          <a:xfrm>
            <a:off x="2178312" y="3708000"/>
            <a:ext cx="3600000" cy="252000"/>
          </a:xfrm>
        </p:spPr>
        <p:txBody>
          <a:bodyPr vert="horz" lIns="0" tIns="0" rIns="0" bIns="0" rtlCol="0" anchor="t" anchorCtr="0">
            <a:normAutofit/>
          </a:bodyPr>
          <a:lstStyle>
            <a:lvl1pPr marL="182563" indent="-182563">
              <a:buFontTx/>
              <a:buNone/>
              <a:defRPr lang="de-DE" b="1" dirty="0" smtClean="0">
                <a:solidFill>
                  <a:srgbClr val="336FB5"/>
                </a:solidFill>
              </a:defRPr>
            </a:lvl1pPr>
          </a:lstStyle>
          <a:p>
            <a:pPr marL="0" lvl="0" indent="0">
              <a:lnSpc>
                <a:spcPct val="100000"/>
              </a:lnSpc>
            </a:pPr>
            <a:r>
              <a:rPr lang="de-DE" dirty="0"/>
              <a:t>Vorname Name</a:t>
            </a:r>
          </a:p>
        </p:txBody>
      </p:sp>
      <p:sp>
        <p:nvSpPr>
          <p:cNvPr id="9" name="Bildplatzhalter 9"/>
          <p:cNvSpPr>
            <a:spLocks noGrp="1"/>
          </p:cNvSpPr>
          <p:nvPr>
            <p:ph type="pic" sz="quarter" idx="18" hasCustomPrompt="1"/>
          </p:nvPr>
        </p:nvSpPr>
        <p:spPr>
          <a:xfrm>
            <a:off x="626400" y="3708000"/>
            <a:ext cx="1404000" cy="1584000"/>
          </a:xfrm>
          <a:solidFill>
            <a:srgbClr val="C0C1C4"/>
          </a:solidFill>
        </p:spPr>
        <p:txBody>
          <a:bodyPr/>
          <a:lstStyle>
            <a:lvl1pPr marL="0" indent="0">
              <a:buNone/>
              <a:defRPr/>
            </a:lvl1pPr>
          </a:lstStyle>
          <a:p>
            <a:r>
              <a:rPr lang="de-DE" dirty="0"/>
              <a:t>Bild Mitarbeiter</a:t>
            </a:r>
          </a:p>
        </p:txBody>
      </p:sp>
      <p:sp>
        <p:nvSpPr>
          <p:cNvPr id="10" name="Bildplatzhalter 9"/>
          <p:cNvSpPr>
            <a:spLocks noGrp="1"/>
          </p:cNvSpPr>
          <p:nvPr>
            <p:ph type="pic" sz="quarter" idx="20" hasCustomPrompt="1"/>
          </p:nvPr>
        </p:nvSpPr>
        <p:spPr>
          <a:xfrm>
            <a:off x="6090516" y="3708000"/>
            <a:ext cx="1404000" cy="1584000"/>
          </a:xfrm>
          <a:solidFill>
            <a:srgbClr val="C0C1C4"/>
          </a:solidFill>
        </p:spPr>
        <p:txBody>
          <a:bodyPr/>
          <a:lstStyle>
            <a:lvl1pPr marL="0" indent="0">
              <a:buNone/>
              <a:defRPr/>
            </a:lvl1pPr>
          </a:lstStyle>
          <a:p>
            <a:r>
              <a:rPr lang="de-DE" dirty="0"/>
              <a:t>Bild Mitarbeiter</a:t>
            </a:r>
          </a:p>
        </p:txBody>
      </p:sp>
      <p:sp>
        <p:nvSpPr>
          <p:cNvPr id="11" name="Bildplatzhalter 6"/>
          <p:cNvSpPr>
            <a:spLocks noGrp="1"/>
          </p:cNvSpPr>
          <p:nvPr>
            <p:ph type="pic" sz="quarter" idx="21" hasCustomPrompt="1"/>
          </p:nvPr>
        </p:nvSpPr>
        <p:spPr>
          <a:xfrm>
            <a:off x="2178312" y="1727454"/>
            <a:ext cx="1296000" cy="1296000"/>
          </a:xfrm>
          <a:solidFill>
            <a:srgbClr val="C0C1C4"/>
          </a:solidFill>
        </p:spPr>
        <p:txBody>
          <a:bodyPr/>
          <a:lstStyle>
            <a:lvl1pPr marL="0" indent="0">
              <a:buNone/>
              <a:defRPr/>
            </a:lvl1pPr>
          </a:lstStyle>
          <a:p>
            <a:r>
              <a:rPr lang="de-DE" dirty="0"/>
              <a:t>QR-Code</a:t>
            </a:r>
          </a:p>
        </p:txBody>
      </p:sp>
      <p:sp>
        <p:nvSpPr>
          <p:cNvPr id="12" name="Bildplatzhalter 6"/>
          <p:cNvSpPr>
            <a:spLocks noGrp="1"/>
          </p:cNvSpPr>
          <p:nvPr>
            <p:ph type="pic" sz="quarter" idx="22" hasCustomPrompt="1"/>
          </p:nvPr>
        </p:nvSpPr>
        <p:spPr>
          <a:xfrm>
            <a:off x="7638516" y="3996000"/>
            <a:ext cx="1296000" cy="1296000"/>
          </a:xfrm>
          <a:solidFill>
            <a:srgbClr val="C0C1C4"/>
          </a:solidFill>
        </p:spPr>
        <p:txBody>
          <a:bodyPr/>
          <a:lstStyle>
            <a:lvl1pPr marL="0" indent="0">
              <a:buNone/>
              <a:defRPr/>
            </a:lvl1pPr>
          </a:lstStyle>
          <a:p>
            <a:r>
              <a:rPr lang="de-DE" dirty="0"/>
              <a:t>QR-Code</a:t>
            </a:r>
          </a:p>
        </p:txBody>
      </p:sp>
      <p:sp>
        <p:nvSpPr>
          <p:cNvPr id="13" name="Bildplatzhalter 6"/>
          <p:cNvSpPr>
            <a:spLocks noGrp="1"/>
          </p:cNvSpPr>
          <p:nvPr>
            <p:ph type="pic" sz="quarter" idx="23" hasCustomPrompt="1"/>
          </p:nvPr>
        </p:nvSpPr>
        <p:spPr>
          <a:xfrm>
            <a:off x="2178312" y="3996000"/>
            <a:ext cx="1296000" cy="1296000"/>
          </a:xfrm>
          <a:solidFill>
            <a:srgbClr val="C0C1C4"/>
          </a:solidFill>
        </p:spPr>
        <p:txBody>
          <a:bodyPr/>
          <a:lstStyle>
            <a:lvl1pPr marL="0" indent="0">
              <a:buNone/>
              <a:defRPr/>
            </a:lvl1pPr>
          </a:lstStyle>
          <a:p>
            <a:r>
              <a:rPr lang="de-DE" dirty="0"/>
              <a:t>QR-Code</a:t>
            </a:r>
          </a:p>
        </p:txBody>
      </p:sp>
      <p:sp>
        <p:nvSpPr>
          <p:cNvPr id="14" name="Bildplatzhalter 6"/>
          <p:cNvSpPr>
            <a:spLocks noGrp="1"/>
          </p:cNvSpPr>
          <p:nvPr>
            <p:ph type="pic" sz="quarter" idx="24" hasCustomPrompt="1"/>
          </p:nvPr>
        </p:nvSpPr>
        <p:spPr>
          <a:xfrm>
            <a:off x="7638516" y="1728000"/>
            <a:ext cx="1296000" cy="1296000"/>
          </a:xfrm>
          <a:solidFill>
            <a:srgbClr val="C0C1C4"/>
          </a:solidFill>
        </p:spPr>
        <p:txBody>
          <a:bodyPr/>
          <a:lstStyle>
            <a:lvl1pPr marL="0" indent="0">
              <a:buNone/>
              <a:defRPr/>
            </a:lvl1pPr>
          </a:lstStyle>
          <a:p>
            <a:r>
              <a:rPr lang="de-DE" dirty="0"/>
              <a:t>QR-Code</a:t>
            </a:r>
          </a:p>
        </p:txBody>
      </p:sp>
      <p:sp>
        <p:nvSpPr>
          <p:cNvPr id="15" name="Textplatzhalter 7"/>
          <p:cNvSpPr>
            <a:spLocks noGrp="1"/>
          </p:cNvSpPr>
          <p:nvPr>
            <p:ph type="body" sz="quarter" idx="25" hasCustomPrompt="1"/>
          </p:nvPr>
        </p:nvSpPr>
        <p:spPr>
          <a:xfrm>
            <a:off x="7638516" y="3708000"/>
            <a:ext cx="3600000" cy="252000"/>
          </a:xfrm>
        </p:spPr>
        <p:txBody>
          <a:bodyPr vert="horz" lIns="0" tIns="0" rIns="0" bIns="0" rtlCol="0" anchor="t" anchorCtr="0">
            <a:normAutofit/>
          </a:bodyPr>
          <a:lstStyle>
            <a:lvl1pPr marL="182563" indent="-182563">
              <a:buFontTx/>
              <a:buNone/>
              <a:defRPr lang="de-DE" b="1" dirty="0" smtClean="0">
                <a:solidFill>
                  <a:srgbClr val="336FB5"/>
                </a:solidFill>
              </a:defRPr>
            </a:lvl1pPr>
          </a:lstStyle>
          <a:p>
            <a:pPr marL="0" lvl="0" indent="0">
              <a:lnSpc>
                <a:spcPct val="100000"/>
              </a:lnSpc>
            </a:pPr>
            <a:r>
              <a:rPr lang="de-DE" dirty="0"/>
              <a:t>Vorname Name</a:t>
            </a:r>
          </a:p>
        </p:txBody>
      </p:sp>
      <p:sp>
        <p:nvSpPr>
          <p:cNvPr id="16" name="Textplatzhalter 7"/>
          <p:cNvSpPr>
            <a:spLocks noGrp="1"/>
          </p:cNvSpPr>
          <p:nvPr>
            <p:ph type="body" sz="quarter" idx="26" hasCustomPrompt="1"/>
          </p:nvPr>
        </p:nvSpPr>
        <p:spPr>
          <a:xfrm>
            <a:off x="7638516" y="1440000"/>
            <a:ext cx="3600000" cy="252000"/>
          </a:xfrm>
        </p:spPr>
        <p:txBody>
          <a:bodyPr vert="horz" lIns="0" tIns="0" rIns="0" bIns="0" rtlCol="0" anchor="t" anchorCtr="0">
            <a:normAutofit/>
          </a:bodyPr>
          <a:lstStyle>
            <a:lvl1pPr marL="182563" indent="-182563">
              <a:buFontTx/>
              <a:buNone/>
              <a:defRPr lang="de-DE" b="1" dirty="0" smtClean="0">
                <a:solidFill>
                  <a:srgbClr val="336FB5"/>
                </a:solidFill>
              </a:defRPr>
            </a:lvl1pPr>
          </a:lstStyle>
          <a:p>
            <a:pPr marL="0" lvl="0" indent="0">
              <a:lnSpc>
                <a:spcPct val="100000"/>
              </a:lnSpc>
            </a:pPr>
            <a:r>
              <a:rPr lang="de-DE" dirty="0"/>
              <a:t>Vorname Name</a:t>
            </a:r>
          </a:p>
        </p:txBody>
      </p:sp>
      <p:sp>
        <p:nvSpPr>
          <p:cNvPr id="17" name="Textplatzhalter 7"/>
          <p:cNvSpPr>
            <a:spLocks noGrp="1"/>
          </p:cNvSpPr>
          <p:nvPr>
            <p:ph type="body" sz="quarter" idx="27" hasCustomPrompt="1"/>
          </p:nvPr>
        </p:nvSpPr>
        <p:spPr>
          <a:xfrm>
            <a:off x="2178312" y="1440000"/>
            <a:ext cx="3600000" cy="252000"/>
          </a:xfrm>
        </p:spPr>
        <p:txBody>
          <a:bodyPr vert="horz" lIns="0" tIns="0" rIns="0" bIns="0" rtlCol="0" anchor="t" anchorCtr="0">
            <a:normAutofit/>
          </a:bodyPr>
          <a:lstStyle>
            <a:lvl1pPr marL="182563" indent="-182563">
              <a:buFontTx/>
              <a:buNone/>
              <a:defRPr lang="de-DE" b="1" dirty="0" smtClean="0">
                <a:solidFill>
                  <a:srgbClr val="336FB5"/>
                </a:solidFill>
              </a:defRPr>
            </a:lvl1pPr>
          </a:lstStyle>
          <a:p>
            <a:pPr marL="0" lvl="0" indent="0">
              <a:lnSpc>
                <a:spcPct val="100000"/>
              </a:lnSpc>
            </a:pPr>
            <a:r>
              <a:rPr lang="de-DE" dirty="0"/>
              <a:t>Vorname Name</a:t>
            </a:r>
          </a:p>
        </p:txBody>
      </p:sp>
      <p:sp>
        <p:nvSpPr>
          <p:cNvPr id="18" name="Fußzeilenplatzhalter 2"/>
          <p:cNvSpPr>
            <a:spLocks noGrp="1"/>
          </p:cNvSpPr>
          <p:nvPr>
            <p:ph type="ftr" sz="quarter" idx="10"/>
          </p:nvPr>
        </p:nvSpPr>
        <p:spPr>
          <a:xfrm>
            <a:off x="626400" y="6433200"/>
            <a:ext cx="9864000" cy="144000"/>
          </a:xfrm>
        </p:spPr>
        <p:txBody>
          <a:bodyPr/>
          <a:lstStyle/>
          <a:p>
            <a:r>
              <a:rPr lang="de-DE"/>
              <a:t>Musterfoliensatz zur ZTV-W LB 219</a:t>
            </a:r>
            <a:endParaRPr lang="de-DE" dirty="0"/>
          </a:p>
        </p:txBody>
      </p:sp>
      <p:sp>
        <p:nvSpPr>
          <p:cNvPr id="19" name="Datumsplatzhalter 3"/>
          <p:cNvSpPr>
            <a:spLocks noGrp="1"/>
          </p:cNvSpPr>
          <p:nvPr>
            <p:ph type="dt" sz="half" idx="11"/>
          </p:nvPr>
        </p:nvSpPr>
        <p:spPr>
          <a:xfrm>
            <a:off x="626400" y="6601237"/>
            <a:ext cx="648000" cy="144000"/>
          </a:xfrm>
        </p:spPr>
        <p:txBody>
          <a:bodyPr/>
          <a:lstStyle/>
          <a:p>
            <a:r>
              <a:rPr lang="de-DE"/>
              <a:t>07.10.2022</a:t>
            </a:r>
            <a:endParaRPr lang="de-DE" dirty="0"/>
          </a:p>
        </p:txBody>
      </p:sp>
      <p:sp>
        <p:nvSpPr>
          <p:cNvPr id="20" name="Foliennummernplatzhalter 4"/>
          <p:cNvSpPr>
            <a:spLocks noGrp="1"/>
          </p:cNvSpPr>
          <p:nvPr>
            <p:ph type="sldNum" sz="quarter" idx="12"/>
          </p:nvPr>
        </p:nvSpPr>
        <p:spPr>
          <a:xfrm>
            <a:off x="1368000" y="6601237"/>
            <a:ext cx="648000" cy="144000"/>
          </a:xfrm>
        </p:spPr>
        <p:txBody>
          <a:bodyPr/>
          <a:lstStyle/>
          <a:p>
            <a:r>
              <a:rPr lang="de-DE" dirty="0"/>
              <a:t>Seite </a:t>
            </a:r>
            <a:fld id="{C9E9A98A-EE95-46CB-BABE-E6CF43D50E3B}" type="slidenum">
              <a:rPr lang="de-DE" smtClean="0"/>
              <a:pPr/>
              <a:t>‹Nr.›</a:t>
            </a:fld>
            <a:endParaRPr lang="de-DE" dirty="0"/>
          </a:p>
        </p:txBody>
      </p:sp>
    </p:spTree>
    <p:extLst>
      <p:ext uri="{BB962C8B-B14F-4D97-AF65-F5344CB8AC3E}">
        <p14:creationId xmlns:p14="http://schemas.microsoft.com/office/powerpoint/2010/main" val="14802790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Headline</a:t>
            </a:r>
          </a:p>
        </p:txBody>
      </p:sp>
      <p:sp>
        <p:nvSpPr>
          <p:cNvPr id="18" name="Bildplatzhalter 9"/>
          <p:cNvSpPr>
            <a:spLocks noGrp="1"/>
          </p:cNvSpPr>
          <p:nvPr>
            <p:ph type="pic" sz="quarter" idx="14" hasCustomPrompt="1"/>
          </p:nvPr>
        </p:nvSpPr>
        <p:spPr>
          <a:xfrm>
            <a:off x="626400" y="1440000"/>
            <a:ext cx="1404000" cy="1584000"/>
          </a:xfrm>
          <a:solidFill>
            <a:srgbClr val="C0C1C4"/>
          </a:solidFill>
        </p:spPr>
        <p:txBody>
          <a:bodyPr/>
          <a:lstStyle>
            <a:lvl1pPr marL="0" indent="0">
              <a:buNone/>
              <a:defRPr/>
            </a:lvl1pPr>
          </a:lstStyle>
          <a:p>
            <a:r>
              <a:rPr lang="de-DE" dirty="0"/>
              <a:t>Bild Mitarbeiter</a:t>
            </a:r>
          </a:p>
        </p:txBody>
      </p:sp>
      <p:sp>
        <p:nvSpPr>
          <p:cNvPr id="19" name="Bildplatzhalter 9"/>
          <p:cNvSpPr>
            <a:spLocks noGrp="1"/>
          </p:cNvSpPr>
          <p:nvPr>
            <p:ph type="pic" sz="quarter" idx="16" hasCustomPrompt="1"/>
          </p:nvPr>
        </p:nvSpPr>
        <p:spPr>
          <a:xfrm>
            <a:off x="6090516" y="1440000"/>
            <a:ext cx="1404000" cy="1584000"/>
          </a:xfrm>
          <a:solidFill>
            <a:srgbClr val="C0C1C4"/>
          </a:solidFill>
        </p:spPr>
        <p:txBody>
          <a:bodyPr/>
          <a:lstStyle>
            <a:lvl1pPr marL="0" indent="0">
              <a:buNone/>
              <a:defRPr/>
            </a:lvl1pPr>
          </a:lstStyle>
          <a:p>
            <a:r>
              <a:rPr lang="de-DE" dirty="0"/>
              <a:t>Bild Mitarbeiter</a:t>
            </a:r>
          </a:p>
        </p:txBody>
      </p:sp>
      <p:sp>
        <p:nvSpPr>
          <p:cNvPr id="20" name="Bildplatzhalter 9"/>
          <p:cNvSpPr>
            <a:spLocks noGrp="1"/>
          </p:cNvSpPr>
          <p:nvPr>
            <p:ph type="pic" sz="quarter" idx="18" hasCustomPrompt="1"/>
          </p:nvPr>
        </p:nvSpPr>
        <p:spPr>
          <a:xfrm>
            <a:off x="626400" y="3708000"/>
            <a:ext cx="1404000" cy="1584000"/>
          </a:xfrm>
          <a:solidFill>
            <a:srgbClr val="C0C1C4"/>
          </a:solidFill>
        </p:spPr>
        <p:txBody>
          <a:bodyPr/>
          <a:lstStyle>
            <a:lvl1pPr marL="0" indent="0">
              <a:buNone/>
              <a:defRPr/>
            </a:lvl1pPr>
          </a:lstStyle>
          <a:p>
            <a:r>
              <a:rPr lang="de-DE" dirty="0"/>
              <a:t>Bild Mitarbeiter</a:t>
            </a:r>
          </a:p>
        </p:txBody>
      </p:sp>
      <p:sp>
        <p:nvSpPr>
          <p:cNvPr id="21" name="Bildplatzhalter 9"/>
          <p:cNvSpPr>
            <a:spLocks noGrp="1"/>
          </p:cNvSpPr>
          <p:nvPr>
            <p:ph type="pic" sz="quarter" idx="20" hasCustomPrompt="1"/>
          </p:nvPr>
        </p:nvSpPr>
        <p:spPr>
          <a:xfrm>
            <a:off x="6090516" y="3708000"/>
            <a:ext cx="1404000" cy="1584000"/>
          </a:xfrm>
          <a:solidFill>
            <a:srgbClr val="C0C1C4"/>
          </a:solidFill>
        </p:spPr>
        <p:txBody>
          <a:bodyPr/>
          <a:lstStyle>
            <a:lvl1pPr marL="0" indent="0">
              <a:buNone/>
              <a:defRPr/>
            </a:lvl1pPr>
          </a:lstStyle>
          <a:p>
            <a:r>
              <a:rPr lang="de-DE" dirty="0"/>
              <a:t>Bild Mitarbeiter</a:t>
            </a:r>
          </a:p>
        </p:txBody>
      </p:sp>
      <p:sp>
        <p:nvSpPr>
          <p:cNvPr id="22" name="Textplatzhalter 7"/>
          <p:cNvSpPr>
            <a:spLocks noGrp="1"/>
          </p:cNvSpPr>
          <p:nvPr>
            <p:ph type="body" sz="quarter" idx="17" hasCustomPrompt="1"/>
          </p:nvPr>
        </p:nvSpPr>
        <p:spPr>
          <a:xfrm>
            <a:off x="2178312" y="3708000"/>
            <a:ext cx="3600000" cy="252000"/>
          </a:xfrm>
        </p:spPr>
        <p:txBody>
          <a:bodyPr vert="horz" lIns="0" tIns="0" rIns="0" bIns="0" rtlCol="0" anchor="t" anchorCtr="0">
            <a:normAutofit/>
          </a:bodyPr>
          <a:lstStyle>
            <a:lvl1pPr marL="182563" indent="-182563">
              <a:buFontTx/>
              <a:buNone/>
              <a:defRPr lang="de-DE" b="1" dirty="0" smtClean="0">
                <a:solidFill>
                  <a:srgbClr val="336FB5"/>
                </a:solidFill>
              </a:defRPr>
            </a:lvl1pPr>
          </a:lstStyle>
          <a:p>
            <a:pPr marL="0" lvl="0" indent="0">
              <a:lnSpc>
                <a:spcPct val="100000"/>
              </a:lnSpc>
            </a:pPr>
            <a:r>
              <a:rPr lang="de-DE" dirty="0"/>
              <a:t>Vorname Name</a:t>
            </a:r>
          </a:p>
        </p:txBody>
      </p:sp>
      <p:sp>
        <p:nvSpPr>
          <p:cNvPr id="23" name="Textplatzhalter 7"/>
          <p:cNvSpPr>
            <a:spLocks noGrp="1"/>
          </p:cNvSpPr>
          <p:nvPr>
            <p:ph type="body" sz="quarter" idx="30" hasCustomPrompt="1"/>
          </p:nvPr>
        </p:nvSpPr>
        <p:spPr>
          <a:xfrm>
            <a:off x="7638516" y="3708000"/>
            <a:ext cx="3600000" cy="252000"/>
          </a:xfrm>
        </p:spPr>
        <p:txBody>
          <a:bodyPr vert="horz" lIns="0" tIns="0" rIns="0" bIns="0" rtlCol="0" anchor="t" anchorCtr="0">
            <a:normAutofit/>
          </a:bodyPr>
          <a:lstStyle>
            <a:lvl1pPr marL="182563" indent="-182563">
              <a:buFontTx/>
              <a:buNone/>
              <a:defRPr lang="de-DE" b="1" dirty="0" smtClean="0">
                <a:solidFill>
                  <a:srgbClr val="336FB5"/>
                </a:solidFill>
              </a:defRPr>
            </a:lvl1pPr>
          </a:lstStyle>
          <a:p>
            <a:pPr marL="0" lvl="0" indent="0">
              <a:lnSpc>
                <a:spcPct val="100000"/>
              </a:lnSpc>
            </a:pPr>
            <a:r>
              <a:rPr lang="de-DE" dirty="0"/>
              <a:t>Vorname Name</a:t>
            </a:r>
          </a:p>
        </p:txBody>
      </p:sp>
      <p:sp>
        <p:nvSpPr>
          <p:cNvPr id="24" name="Textplatzhalter 7"/>
          <p:cNvSpPr>
            <a:spLocks noGrp="1"/>
          </p:cNvSpPr>
          <p:nvPr>
            <p:ph type="body" sz="quarter" idx="31" hasCustomPrompt="1"/>
          </p:nvPr>
        </p:nvSpPr>
        <p:spPr>
          <a:xfrm>
            <a:off x="7638516" y="1440000"/>
            <a:ext cx="3600000" cy="252000"/>
          </a:xfrm>
        </p:spPr>
        <p:txBody>
          <a:bodyPr vert="horz" lIns="0" tIns="0" rIns="0" bIns="0" rtlCol="0" anchor="t" anchorCtr="0">
            <a:normAutofit/>
          </a:bodyPr>
          <a:lstStyle>
            <a:lvl1pPr marL="182563" indent="-182563">
              <a:buFontTx/>
              <a:buNone/>
              <a:defRPr lang="de-DE" b="1" dirty="0" smtClean="0">
                <a:solidFill>
                  <a:srgbClr val="336FB5"/>
                </a:solidFill>
              </a:defRPr>
            </a:lvl1pPr>
          </a:lstStyle>
          <a:p>
            <a:pPr marL="0" lvl="0" indent="0">
              <a:lnSpc>
                <a:spcPct val="100000"/>
              </a:lnSpc>
            </a:pPr>
            <a:r>
              <a:rPr lang="de-DE" dirty="0"/>
              <a:t>Vorname Name</a:t>
            </a:r>
          </a:p>
        </p:txBody>
      </p:sp>
      <p:sp>
        <p:nvSpPr>
          <p:cNvPr id="25" name="Textplatzhalter 7"/>
          <p:cNvSpPr>
            <a:spLocks noGrp="1"/>
          </p:cNvSpPr>
          <p:nvPr>
            <p:ph type="body" sz="quarter" idx="32" hasCustomPrompt="1"/>
          </p:nvPr>
        </p:nvSpPr>
        <p:spPr>
          <a:xfrm>
            <a:off x="2178312" y="1440000"/>
            <a:ext cx="3600000" cy="252000"/>
          </a:xfrm>
        </p:spPr>
        <p:txBody>
          <a:bodyPr vert="horz" lIns="0" tIns="0" rIns="0" bIns="0" rtlCol="0" anchor="t" anchorCtr="0">
            <a:normAutofit/>
          </a:bodyPr>
          <a:lstStyle>
            <a:lvl1pPr marL="182563" indent="-182563">
              <a:buFontTx/>
              <a:buNone/>
              <a:defRPr lang="de-DE" b="1" dirty="0" smtClean="0">
                <a:solidFill>
                  <a:srgbClr val="336FB5"/>
                </a:solidFill>
              </a:defRPr>
            </a:lvl1pPr>
          </a:lstStyle>
          <a:p>
            <a:pPr marL="0" lvl="0" indent="0">
              <a:lnSpc>
                <a:spcPct val="100000"/>
              </a:lnSpc>
            </a:pPr>
            <a:r>
              <a:rPr lang="de-DE" dirty="0"/>
              <a:t>Vorname Name</a:t>
            </a:r>
          </a:p>
        </p:txBody>
      </p:sp>
      <p:sp>
        <p:nvSpPr>
          <p:cNvPr id="26" name="Textplatzhalter 7"/>
          <p:cNvSpPr>
            <a:spLocks noGrp="1"/>
          </p:cNvSpPr>
          <p:nvPr>
            <p:ph type="body" sz="quarter" idx="36" hasCustomPrompt="1"/>
          </p:nvPr>
        </p:nvSpPr>
        <p:spPr>
          <a:xfrm>
            <a:off x="2178312" y="1702800"/>
            <a:ext cx="3600000" cy="252000"/>
          </a:xfrm>
        </p:spPr>
        <p:txBody>
          <a:bodyPr vert="horz" lIns="0" tIns="0" rIns="0" bIns="0" rtlCol="0" anchor="t" anchorCtr="0">
            <a:normAutofit/>
          </a:bodyPr>
          <a:lstStyle>
            <a:lvl1pPr marL="182563" indent="-182563">
              <a:buFontTx/>
              <a:buNone/>
              <a:defRPr lang="de-DE" b="0" dirty="0" smtClean="0">
                <a:solidFill>
                  <a:schemeClr val="bg2"/>
                </a:solidFill>
              </a:defRPr>
            </a:lvl1pPr>
          </a:lstStyle>
          <a:p>
            <a:pPr marL="0" lvl="0" indent="0">
              <a:lnSpc>
                <a:spcPct val="100000"/>
              </a:lnSpc>
            </a:pPr>
            <a:r>
              <a:rPr lang="de-DE" dirty="0"/>
              <a:t>Abteilung</a:t>
            </a:r>
          </a:p>
        </p:txBody>
      </p:sp>
      <p:sp>
        <p:nvSpPr>
          <p:cNvPr id="27" name="Textplatzhalter 7"/>
          <p:cNvSpPr>
            <a:spLocks noGrp="1"/>
          </p:cNvSpPr>
          <p:nvPr>
            <p:ph type="body" sz="quarter" idx="40" hasCustomPrompt="1"/>
          </p:nvPr>
        </p:nvSpPr>
        <p:spPr>
          <a:xfrm>
            <a:off x="2178312" y="1965600"/>
            <a:ext cx="3600000" cy="252000"/>
          </a:xfrm>
        </p:spPr>
        <p:txBody>
          <a:bodyPr vert="horz" lIns="0" tIns="0" rIns="0" bIns="0" rtlCol="0" anchor="t" anchorCtr="0">
            <a:normAutofit/>
          </a:bodyPr>
          <a:lstStyle>
            <a:lvl1pPr marL="182563" indent="-182563">
              <a:buFontTx/>
              <a:buNone/>
              <a:defRPr lang="de-DE" b="0" dirty="0" smtClean="0">
                <a:solidFill>
                  <a:schemeClr val="bg2"/>
                </a:solidFill>
              </a:defRPr>
            </a:lvl1pPr>
          </a:lstStyle>
          <a:p>
            <a:pPr marL="0" lvl="0" indent="0">
              <a:lnSpc>
                <a:spcPct val="100000"/>
              </a:lnSpc>
            </a:pPr>
            <a:r>
              <a:rPr lang="de-DE" dirty="0"/>
              <a:t>vorname.name@baw.de</a:t>
            </a:r>
          </a:p>
        </p:txBody>
      </p:sp>
      <p:sp>
        <p:nvSpPr>
          <p:cNvPr id="28" name="Textplatzhalter 7"/>
          <p:cNvSpPr>
            <a:spLocks noGrp="1"/>
          </p:cNvSpPr>
          <p:nvPr>
            <p:ph type="body" sz="quarter" idx="41" hasCustomPrompt="1"/>
          </p:nvPr>
        </p:nvSpPr>
        <p:spPr>
          <a:xfrm>
            <a:off x="2178312" y="3970800"/>
            <a:ext cx="3600000" cy="252000"/>
          </a:xfrm>
        </p:spPr>
        <p:txBody>
          <a:bodyPr vert="horz" lIns="0" tIns="0" rIns="0" bIns="0" rtlCol="0" anchor="t" anchorCtr="0">
            <a:normAutofit/>
          </a:bodyPr>
          <a:lstStyle>
            <a:lvl1pPr marL="182563" indent="-182563">
              <a:buFontTx/>
              <a:buNone/>
              <a:defRPr lang="de-DE" b="0" dirty="0" smtClean="0">
                <a:solidFill>
                  <a:schemeClr val="bg2"/>
                </a:solidFill>
              </a:defRPr>
            </a:lvl1pPr>
          </a:lstStyle>
          <a:p>
            <a:pPr marL="0" lvl="0" indent="0">
              <a:lnSpc>
                <a:spcPct val="100000"/>
              </a:lnSpc>
            </a:pPr>
            <a:r>
              <a:rPr lang="de-DE" dirty="0"/>
              <a:t>Abteilung</a:t>
            </a:r>
          </a:p>
        </p:txBody>
      </p:sp>
      <p:sp>
        <p:nvSpPr>
          <p:cNvPr id="29" name="Textplatzhalter 7"/>
          <p:cNvSpPr>
            <a:spLocks noGrp="1"/>
          </p:cNvSpPr>
          <p:nvPr>
            <p:ph type="body" sz="quarter" idx="42" hasCustomPrompt="1"/>
          </p:nvPr>
        </p:nvSpPr>
        <p:spPr>
          <a:xfrm>
            <a:off x="2178312" y="4233600"/>
            <a:ext cx="3600000" cy="252000"/>
          </a:xfrm>
        </p:spPr>
        <p:txBody>
          <a:bodyPr vert="horz" lIns="0" tIns="0" rIns="0" bIns="0" rtlCol="0" anchor="t" anchorCtr="0">
            <a:normAutofit/>
          </a:bodyPr>
          <a:lstStyle>
            <a:lvl1pPr marL="182563" indent="-182563">
              <a:buFontTx/>
              <a:buNone/>
              <a:defRPr lang="de-DE" b="0" dirty="0" smtClean="0">
                <a:solidFill>
                  <a:schemeClr val="bg2"/>
                </a:solidFill>
              </a:defRPr>
            </a:lvl1pPr>
          </a:lstStyle>
          <a:p>
            <a:pPr marL="0" lvl="0" indent="0">
              <a:lnSpc>
                <a:spcPct val="100000"/>
              </a:lnSpc>
            </a:pPr>
            <a:r>
              <a:rPr lang="de-DE" dirty="0"/>
              <a:t>vorname.name@baw.de</a:t>
            </a:r>
          </a:p>
        </p:txBody>
      </p:sp>
      <p:sp>
        <p:nvSpPr>
          <p:cNvPr id="30" name="Textplatzhalter 7"/>
          <p:cNvSpPr>
            <a:spLocks noGrp="1"/>
          </p:cNvSpPr>
          <p:nvPr>
            <p:ph type="body" sz="quarter" idx="43" hasCustomPrompt="1"/>
          </p:nvPr>
        </p:nvSpPr>
        <p:spPr>
          <a:xfrm>
            <a:off x="7638516" y="3970800"/>
            <a:ext cx="3600000" cy="252000"/>
          </a:xfrm>
        </p:spPr>
        <p:txBody>
          <a:bodyPr vert="horz" lIns="0" tIns="0" rIns="0" bIns="0" rtlCol="0" anchor="t" anchorCtr="0">
            <a:normAutofit/>
          </a:bodyPr>
          <a:lstStyle>
            <a:lvl1pPr marL="182563" indent="-182563">
              <a:buFontTx/>
              <a:buNone/>
              <a:defRPr lang="de-DE" b="0" dirty="0" smtClean="0">
                <a:solidFill>
                  <a:schemeClr val="bg2"/>
                </a:solidFill>
              </a:defRPr>
            </a:lvl1pPr>
          </a:lstStyle>
          <a:p>
            <a:pPr marL="0" lvl="0" indent="0">
              <a:lnSpc>
                <a:spcPct val="100000"/>
              </a:lnSpc>
            </a:pPr>
            <a:r>
              <a:rPr lang="de-DE" dirty="0"/>
              <a:t>Abteilung</a:t>
            </a:r>
          </a:p>
        </p:txBody>
      </p:sp>
      <p:sp>
        <p:nvSpPr>
          <p:cNvPr id="31" name="Textplatzhalter 7"/>
          <p:cNvSpPr>
            <a:spLocks noGrp="1"/>
          </p:cNvSpPr>
          <p:nvPr>
            <p:ph type="body" sz="quarter" idx="44" hasCustomPrompt="1"/>
          </p:nvPr>
        </p:nvSpPr>
        <p:spPr>
          <a:xfrm>
            <a:off x="7638516" y="4233600"/>
            <a:ext cx="3600000" cy="252000"/>
          </a:xfrm>
        </p:spPr>
        <p:txBody>
          <a:bodyPr vert="horz" lIns="0" tIns="0" rIns="0" bIns="0" rtlCol="0" anchor="t" anchorCtr="0">
            <a:normAutofit/>
          </a:bodyPr>
          <a:lstStyle>
            <a:lvl1pPr marL="182563" indent="-182563">
              <a:buFontTx/>
              <a:buNone/>
              <a:defRPr lang="de-DE" b="0" dirty="0" smtClean="0">
                <a:solidFill>
                  <a:schemeClr val="bg2"/>
                </a:solidFill>
              </a:defRPr>
            </a:lvl1pPr>
          </a:lstStyle>
          <a:p>
            <a:pPr marL="0" lvl="0" indent="0">
              <a:lnSpc>
                <a:spcPct val="100000"/>
              </a:lnSpc>
            </a:pPr>
            <a:r>
              <a:rPr lang="de-DE" dirty="0"/>
              <a:t>vorname.name@baw.de</a:t>
            </a:r>
          </a:p>
        </p:txBody>
      </p:sp>
      <p:sp>
        <p:nvSpPr>
          <p:cNvPr id="32" name="Textplatzhalter 7"/>
          <p:cNvSpPr>
            <a:spLocks noGrp="1"/>
          </p:cNvSpPr>
          <p:nvPr>
            <p:ph type="body" sz="quarter" idx="45" hasCustomPrompt="1"/>
          </p:nvPr>
        </p:nvSpPr>
        <p:spPr>
          <a:xfrm>
            <a:off x="7638516" y="1702800"/>
            <a:ext cx="3600000" cy="252000"/>
          </a:xfrm>
        </p:spPr>
        <p:txBody>
          <a:bodyPr vert="horz" lIns="0" tIns="0" rIns="0" bIns="0" rtlCol="0" anchor="t" anchorCtr="0">
            <a:normAutofit/>
          </a:bodyPr>
          <a:lstStyle>
            <a:lvl1pPr marL="182563" indent="-182563">
              <a:buFontTx/>
              <a:buNone/>
              <a:defRPr lang="de-DE" b="0" dirty="0" smtClean="0">
                <a:solidFill>
                  <a:schemeClr val="bg2"/>
                </a:solidFill>
              </a:defRPr>
            </a:lvl1pPr>
          </a:lstStyle>
          <a:p>
            <a:pPr marL="0" lvl="0" indent="0">
              <a:lnSpc>
                <a:spcPct val="100000"/>
              </a:lnSpc>
            </a:pPr>
            <a:r>
              <a:rPr lang="de-DE" dirty="0"/>
              <a:t>Abteilung</a:t>
            </a:r>
          </a:p>
        </p:txBody>
      </p:sp>
      <p:sp>
        <p:nvSpPr>
          <p:cNvPr id="33" name="Textplatzhalter 7"/>
          <p:cNvSpPr>
            <a:spLocks noGrp="1"/>
          </p:cNvSpPr>
          <p:nvPr>
            <p:ph type="body" sz="quarter" idx="46" hasCustomPrompt="1"/>
          </p:nvPr>
        </p:nvSpPr>
        <p:spPr>
          <a:xfrm>
            <a:off x="7638516" y="1965600"/>
            <a:ext cx="3600000" cy="252000"/>
          </a:xfrm>
        </p:spPr>
        <p:txBody>
          <a:bodyPr vert="horz" lIns="0" tIns="0" rIns="0" bIns="0" rtlCol="0" anchor="t" anchorCtr="0">
            <a:normAutofit/>
          </a:bodyPr>
          <a:lstStyle>
            <a:lvl1pPr marL="182563" indent="-182563">
              <a:buFontTx/>
              <a:buNone/>
              <a:defRPr lang="de-DE" b="0" dirty="0" smtClean="0">
                <a:solidFill>
                  <a:schemeClr val="bg2"/>
                </a:solidFill>
              </a:defRPr>
            </a:lvl1pPr>
          </a:lstStyle>
          <a:p>
            <a:pPr marL="0" lvl="0" indent="0">
              <a:lnSpc>
                <a:spcPct val="100000"/>
              </a:lnSpc>
            </a:pPr>
            <a:r>
              <a:rPr lang="de-DE" dirty="0"/>
              <a:t>vorname.name@baw.de</a:t>
            </a:r>
          </a:p>
        </p:txBody>
      </p:sp>
      <p:sp>
        <p:nvSpPr>
          <p:cNvPr id="34" name="Fußzeilenplatzhalter 2"/>
          <p:cNvSpPr>
            <a:spLocks noGrp="1"/>
          </p:cNvSpPr>
          <p:nvPr>
            <p:ph type="ftr" sz="quarter" idx="10"/>
          </p:nvPr>
        </p:nvSpPr>
        <p:spPr>
          <a:xfrm>
            <a:off x="626400" y="6433200"/>
            <a:ext cx="9864000" cy="144000"/>
          </a:xfrm>
        </p:spPr>
        <p:txBody>
          <a:bodyPr/>
          <a:lstStyle/>
          <a:p>
            <a:r>
              <a:rPr lang="de-DE"/>
              <a:t>Musterfoliensatz zur ZTV-W LB 219</a:t>
            </a:r>
            <a:endParaRPr lang="de-DE" dirty="0"/>
          </a:p>
        </p:txBody>
      </p:sp>
      <p:sp>
        <p:nvSpPr>
          <p:cNvPr id="35" name="Datumsplatzhalter 3"/>
          <p:cNvSpPr>
            <a:spLocks noGrp="1"/>
          </p:cNvSpPr>
          <p:nvPr>
            <p:ph type="dt" sz="half" idx="11"/>
          </p:nvPr>
        </p:nvSpPr>
        <p:spPr>
          <a:xfrm>
            <a:off x="626400" y="6601237"/>
            <a:ext cx="648000" cy="144000"/>
          </a:xfrm>
        </p:spPr>
        <p:txBody>
          <a:bodyPr/>
          <a:lstStyle/>
          <a:p>
            <a:r>
              <a:rPr lang="de-DE"/>
              <a:t>07.10.2022</a:t>
            </a:r>
            <a:endParaRPr lang="de-DE" dirty="0"/>
          </a:p>
        </p:txBody>
      </p:sp>
      <p:sp>
        <p:nvSpPr>
          <p:cNvPr id="36" name="Foliennummernplatzhalter 4"/>
          <p:cNvSpPr>
            <a:spLocks noGrp="1"/>
          </p:cNvSpPr>
          <p:nvPr>
            <p:ph type="sldNum" sz="quarter" idx="12"/>
          </p:nvPr>
        </p:nvSpPr>
        <p:spPr>
          <a:xfrm>
            <a:off x="1368000" y="6601237"/>
            <a:ext cx="648000" cy="144000"/>
          </a:xfrm>
        </p:spPr>
        <p:txBody>
          <a:bodyPr/>
          <a:lstStyle/>
          <a:p>
            <a:r>
              <a:rPr lang="de-DE" dirty="0"/>
              <a:t>Seite </a:t>
            </a:r>
            <a:fld id="{C9E9A98A-EE95-46CB-BABE-E6CF43D50E3B}" type="slidenum">
              <a:rPr lang="de-DE" smtClean="0"/>
              <a:pPr/>
              <a:t>‹Nr.›</a:t>
            </a:fld>
            <a:endParaRPr lang="de-DE" dirty="0"/>
          </a:p>
        </p:txBody>
      </p:sp>
    </p:spTree>
    <p:extLst>
      <p:ext uri="{BB962C8B-B14F-4D97-AF65-F5344CB8AC3E}">
        <p14:creationId xmlns:p14="http://schemas.microsoft.com/office/powerpoint/2010/main" val="20187576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Headline</a:t>
            </a:r>
          </a:p>
        </p:txBody>
      </p:sp>
      <p:sp>
        <p:nvSpPr>
          <p:cNvPr id="34" name="Bildplatzhalter 9"/>
          <p:cNvSpPr>
            <a:spLocks noGrp="1"/>
          </p:cNvSpPr>
          <p:nvPr>
            <p:ph type="pic" sz="quarter" idx="13" hasCustomPrompt="1"/>
          </p:nvPr>
        </p:nvSpPr>
        <p:spPr>
          <a:xfrm>
            <a:off x="626400" y="1440000"/>
            <a:ext cx="2088000" cy="2088000"/>
          </a:xfrm>
          <a:solidFill>
            <a:srgbClr val="C0C1C4"/>
          </a:solidFill>
        </p:spPr>
        <p:txBody>
          <a:bodyPr/>
          <a:lstStyle>
            <a:lvl1pPr marL="0" indent="0">
              <a:buNone/>
              <a:defRPr>
                <a:solidFill>
                  <a:srgbClr val="494948"/>
                </a:solidFill>
              </a:defRPr>
            </a:lvl1pPr>
          </a:lstStyle>
          <a:p>
            <a:r>
              <a:rPr lang="de-DE" dirty="0"/>
              <a:t>Bild Mitarbeiter</a:t>
            </a:r>
          </a:p>
        </p:txBody>
      </p:sp>
      <p:sp>
        <p:nvSpPr>
          <p:cNvPr id="35" name="Textplatzhalter 11"/>
          <p:cNvSpPr>
            <a:spLocks noGrp="1"/>
          </p:cNvSpPr>
          <p:nvPr>
            <p:ph type="body" sz="quarter" idx="14" hasCustomPrompt="1"/>
          </p:nvPr>
        </p:nvSpPr>
        <p:spPr>
          <a:xfrm>
            <a:off x="626400" y="3528000"/>
            <a:ext cx="2088000" cy="288000"/>
          </a:xfrm>
          <a:solidFill>
            <a:srgbClr val="336FB5"/>
          </a:solidFill>
        </p:spPr>
        <p:txBody>
          <a:bodyPr lIns="108000" anchor="ctr" anchorCtr="0">
            <a:noAutofit/>
          </a:bodyPr>
          <a:lstStyle>
            <a:lvl1pPr marL="0" indent="0">
              <a:buNone/>
              <a:defRPr sz="950">
                <a:solidFill>
                  <a:schemeClr val="bg1"/>
                </a:solidFill>
              </a:defRPr>
            </a:lvl1pPr>
            <a:lvl2pPr>
              <a:defRPr sz="900"/>
            </a:lvl2pPr>
            <a:lvl3pPr>
              <a:defRPr sz="900"/>
            </a:lvl3pPr>
            <a:lvl4pPr>
              <a:defRPr sz="900"/>
            </a:lvl4pPr>
            <a:lvl5pPr>
              <a:defRPr sz="900"/>
            </a:lvl5pPr>
          </a:lstStyle>
          <a:p>
            <a:pPr lvl="0"/>
            <a:r>
              <a:rPr lang="de-DE" dirty="0"/>
              <a:t>Vorname Name</a:t>
            </a:r>
          </a:p>
        </p:txBody>
      </p:sp>
      <p:sp>
        <p:nvSpPr>
          <p:cNvPr id="36" name="Textplatzhalter 10"/>
          <p:cNvSpPr>
            <a:spLocks noGrp="1"/>
          </p:cNvSpPr>
          <p:nvPr>
            <p:ph type="body" sz="quarter" idx="16"/>
          </p:nvPr>
        </p:nvSpPr>
        <p:spPr>
          <a:xfrm>
            <a:off x="3279797" y="1440000"/>
            <a:ext cx="8244000" cy="4525200"/>
          </a:xfrm>
        </p:spPr>
        <p:txBody>
          <a:bodyPr/>
          <a:lstStyle>
            <a:lvl1pPr marL="0" indent="0">
              <a:lnSpc>
                <a:spcPct val="110000"/>
              </a:lnSpc>
              <a:buNone/>
              <a:defRPr/>
            </a:lvl1pPr>
          </a:lstStyle>
          <a:p>
            <a:pPr lvl="0"/>
            <a:r>
              <a:rPr lang="de-DE"/>
              <a:t>Textmasterformat bearbeiten</a:t>
            </a:r>
          </a:p>
        </p:txBody>
      </p:sp>
      <p:sp>
        <p:nvSpPr>
          <p:cNvPr id="9" name="Fußzeilenplatzhalter 2"/>
          <p:cNvSpPr>
            <a:spLocks noGrp="1"/>
          </p:cNvSpPr>
          <p:nvPr>
            <p:ph type="ftr" sz="quarter" idx="10"/>
          </p:nvPr>
        </p:nvSpPr>
        <p:spPr>
          <a:xfrm>
            <a:off x="626400" y="6433200"/>
            <a:ext cx="9864000" cy="144000"/>
          </a:xfrm>
        </p:spPr>
        <p:txBody>
          <a:bodyPr/>
          <a:lstStyle/>
          <a:p>
            <a:r>
              <a:rPr lang="de-DE"/>
              <a:t>Musterfoliensatz zur ZTV-W LB 219</a:t>
            </a:r>
            <a:endParaRPr lang="de-DE" dirty="0"/>
          </a:p>
        </p:txBody>
      </p:sp>
      <p:sp>
        <p:nvSpPr>
          <p:cNvPr id="10" name="Datumsplatzhalter 3"/>
          <p:cNvSpPr>
            <a:spLocks noGrp="1"/>
          </p:cNvSpPr>
          <p:nvPr>
            <p:ph type="dt" sz="half" idx="11"/>
          </p:nvPr>
        </p:nvSpPr>
        <p:spPr>
          <a:xfrm>
            <a:off x="626400" y="6601237"/>
            <a:ext cx="648000" cy="144000"/>
          </a:xfrm>
        </p:spPr>
        <p:txBody>
          <a:bodyPr/>
          <a:lstStyle/>
          <a:p>
            <a:r>
              <a:rPr lang="de-DE"/>
              <a:t>07.10.2022</a:t>
            </a:r>
            <a:endParaRPr lang="de-DE" dirty="0"/>
          </a:p>
        </p:txBody>
      </p:sp>
      <p:sp>
        <p:nvSpPr>
          <p:cNvPr id="11" name="Foliennummernplatzhalter 4"/>
          <p:cNvSpPr>
            <a:spLocks noGrp="1"/>
          </p:cNvSpPr>
          <p:nvPr>
            <p:ph type="sldNum" sz="quarter" idx="12"/>
          </p:nvPr>
        </p:nvSpPr>
        <p:spPr>
          <a:xfrm>
            <a:off x="1368000" y="6601237"/>
            <a:ext cx="648000" cy="144000"/>
          </a:xfrm>
        </p:spPr>
        <p:txBody>
          <a:bodyPr/>
          <a:lstStyle/>
          <a:p>
            <a:r>
              <a:rPr lang="de-DE" dirty="0"/>
              <a:t>Seite </a:t>
            </a:r>
            <a:fld id="{C9E9A98A-EE95-46CB-BABE-E6CF43D50E3B}" type="slidenum">
              <a:rPr lang="de-DE" smtClean="0"/>
              <a:pPr/>
              <a:t>‹Nr.›</a:t>
            </a:fld>
            <a:endParaRPr lang="de-DE" dirty="0"/>
          </a:p>
        </p:txBody>
      </p:sp>
    </p:spTree>
    <p:extLst>
      <p:ext uri="{BB962C8B-B14F-4D97-AF65-F5344CB8AC3E}">
        <p14:creationId xmlns:p14="http://schemas.microsoft.com/office/powerpoint/2010/main" val="22530091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azi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Überschrift Zusammenfassung (z.B. Fazit)</a:t>
            </a:r>
          </a:p>
        </p:txBody>
      </p:sp>
      <p:sp>
        <p:nvSpPr>
          <p:cNvPr id="3" name="Fußzeilenplatzhalter 2"/>
          <p:cNvSpPr>
            <a:spLocks noGrp="1"/>
          </p:cNvSpPr>
          <p:nvPr>
            <p:ph type="ftr" sz="quarter" idx="10"/>
          </p:nvPr>
        </p:nvSpPr>
        <p:spPr/>
        <p:txBody>
          <a:bodyPr/>
          <a:lstStyle/>
          <a:p>
            <a:r>
              <a:rPr lang="de-DE"/>
              <a:t>Musterfoliensatz zur ZTV-W LB 219</a:t>
            </a:r>
            <a:endParaRPr lang="de-DE" dirty="0"/>
          </a:p>
        </p:txBody>
      </p:sp>
      <p:sp>
        <p:nvSpPr>
          <p:cNvPr id="4" name="Datumsplatzhalter 3"/>
          <p:cNvSpPr>
            <a:spLocks noGrp="1"/>
          </p:cNvSpPr>
          <p:nvPr>
            <p:ph type="dt" sz="half" idx="11"/>
          </p:nvPr>
        </p:nvSpPr>
        <p:spPr/>
        <p:txBody>
          <a:bodyPr/>
          <a:lstStyle/>
          <a:p>
            <a:r>
              <a:rPr lang="de-DE"/>
              <a:t>07.10.2022</a:t>
            </a:r>
            <a:endParaRPr lang="de-DE" dirty="0"/>
          </a:p>
        </p:txBody>
      </p:sp>
      <p:sp>
        <p:nvSpPr>
          <p:cNvPr id="5" name="Foliennummernplatzhalter 4"/>
          <p:cNvSpPr>
            <a:spLocks noGrp="1"/>
          </p:cNvSpPr>
          <p:nvPr>
            <p:ph type="sldNum" sz="quarter" idx="12"/>
          </p:nvPr>
        </p:nvSpPr>
        <p:spPr/>
        <p:txBody>
          <a:bodyPr/>
          <a:lstStyle/>
          <a:p>
            <a:r>
              <a:rPr lang="de-DE" dirty="0"/>
              <a:t>Seite </a:t>
            </a:r>
            <a:fld id="{C9E9A98A-EE95-46CB-BABE-E6CF43D50E3B}" type="slidenum">
              <a:rPr lang="de-DE" smtClean="0"/>
              <a:pPr/>
              <a:t>‹Nr.›</a:t>
            </a:fld>
            <a:endParaRPr lang="de-DE" dirty="0"/>
          </a:p>
        </p:txBody>
      </p:sp>
      <p:sp>
        <p:nvSpPr>
          <p:cNvPr id="6" name="Textplatzhalter 7"/>
          <p:cNvSpPr>
            <a:spLocks noGrp="1"/>
          </p:cNvSpPr>
          <p:nvPr>
            <p:ph type="body" sz="quarter" idx="15" hasCustomPrompt="1"/>
          </p:nvPr>
        </p:nvSpPr>
        <p:spPr>
          <a:xfrm>
            <a:off x="626400" y="1296000"/>
            <a:ext cx="10926000" cy="4716000"/>
          </a:xfrm>
        </p:spPr>
        <p:txBody>
          <a:bodyPr>
            <a:noAutofit/>
          </a:bodyPr>
          <a:lstStyle>
            <a:lvl1pPr>
              <a:defRPr/>
            </a:lvl1pPr>
            <a:lvl2pPr>
              <a:defRPr/>
            </a:lvl2pPr>
            <a:lvl3pPr>
              <a:defRPr/>
            </a:lvl3pPr>
            <a:lvl4pPr>
              <a:defRPr/>
            </a:lvl4pPr>
            <a:lvl5pPr>
              <a:defRPr/>
            </a:lvl5pPr>
          </a:lstStyle>
          <a:p>
            <a:pPr lvl="0"/>
            <a:r>
              <a:rPr lang="de-DE" dirty="0"/>
              <a:t>Text für Zusammenfassung einfügen (ggf. Aufzählungszeichen entfernen) </a:t>
            </a:r>
          </a:p>
        </p:txBody>
      </p:sp>
    </p:spTree>
    <p:extLst>
      <p:ext uri="{BB962C8B-B14F-4D97-AF65-F5344CB8AC3E}">
        <p14:creationId xmlns:p14="http://schemas.microsoft.com/office/powerpoint/2010/main" val="34786273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elle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Quellenverzeichnis</a:t>
            </a:r>
          </a:p>
        </p:txBody>
      </p:sp>
      <p:sp>
        <p:nvSpPr>
          <p:cNvPr id="3" name="Fußzeilenplatzhalter 2"/>
          <p:cNvSpPr>
            <a:spLocks noGrp="1"/>
          </p:cNvSpPr>
          <p:nvPr>
            <p:ph type="ftr" sz="quarter" idx="10"/>
          </p:nvPr>
        </p:nvSpPr>
        <p:spPr/>
        <p:txBody>
          <a:bodyPr/>
          <a:lstStyle/>
          <a:p>
            <a:r>
              <a:rPr lang="de-DE"/>
              <a:t>Musterfoliensatz zur ZTV-W LB 219</a:t>
            </a:r>
            <a:endParaRPr lang="de-DE" dirty="0"/>
          </a:p>
        </p:txBody>
      </p:sp>
      <p:sp>
        <p:nvSpPr>
          <p:cNvPr id="4" name="Datumsplatzhalter 3"/>
          <p:cNvSpPr>
            <a:spLocks noGrp="1"/>
          </p:cNvSpPr>
          <p:nvPr>
            <p:ph type="dt" sz="half" idx="11"/>
          </p:nvPr>
        </p:nvSpPr>
        <p:spPr/>
        <p:txBody>
          <a:bodyPr/>
          <a:lstStyle/>
          <a:p>
            <a:r>
              <a:rPr lang="de-DE"/>
              <a:t>07.10.2022</a:t>
            </a:r>
            <a:endParaRPr lang="de-DE" dirty="0"/>
          </a:p>
        </p:txBody>
      </p:sp>
      <p:sp>
        <p:nvSpPr>
          <p:cNvPr id="5" name="Foliennummernplatzhalter 4"/>
          <p:cNvSpPr>
            <a:spLocks noGrp="1"/>
          </p:cNvSpPr>
          <p:nvPr>
            <p:ph type="sldNum" sz="quarter" idx="12"/>
          </p:nvPr>
        </p:nvSpPr>
        <p:spPr/>
        <p:txBody>
          <a:bodyPr/>
          <a:lstStyle/>
          <a:p>
            <a:r>
              <a:rPr lang="de-DE" dirty="0"/>
              <a:t>Seite </a:t>
            </a:r>
            <a:fld id="{C9E9A98A-EE95-46CB-BABE-E6CF43D50E3B}" type="slidenum">
              <a:rPr lang="de-DE" smtClean="0"/>
              <a:pPr/>
              <a:t>‹Nr.›</a:t>
            </a:fld>
            <a:endParaRPr lang="de-DE" dirty="0"/>
          </a:p>
        </p:txBody>
      </p:sp>
      <p:sp>
        <p:nvSpPr>
          <p:cNvPr id="6" name="Textplatzhalter 7"/>
          <p:cNvSpPr>
            <a:spLocks noGrp="1"/>
          </p:cNvSpPr>
          <p:nvPr>
            <p:ph type="body" sz="quarter" idx="15" hasCustomPrompt="1"/>
          </p:nvPr>
        </p:nvSpPr>
        <p:spPr>
          <a:xfrm>
            <a:off x="626400" y="1296000"/>
            <a:ext cx="10926000" cy="4716000"/>
          </a:xfrm>
        </p:spPr>
        <p:txBody>
          <a:bodyPr>
            <a:noAutofit/>
          </a:bodyPr>
          <a:lstStyle>
            <a:lvl1pPr>
              <a:defRPr/>
            </a:lvl1pPr>
            <a:lvl2pPr>
              <a:defRPr/>
            </a:lvl2pPr>
            <a:lvl3pPr>
              <a:defRPr/>
            </a:lvl3pPr>
            <a:lvl4pPr>
              <a:defRPr/>
            </a:lvl4pPr>
            <a:lvl5pPr>
              <a:defRPr/>
            </a:lvl5pPr>
          </a:lstStyle>
          <a:p>
            <a:pPr lvl="0"/>
            <a:r>
              <a:rPr lang="de-DE" dirty="0"/>
              <a:t>Hier sind  bei Bedarf im Vortrag zitierte Quellen gemäß den BAW Zitierregeln hinzuzufügen.</a:t>
            </a:r>
          </a:p>
        </p:txBody>
      </p:sp>
    </p:spTree>
    <p:extLst>
      <p:ext uri="{BB962C8B-B14F-4D97-AF65-F5344CB8AC3E}">
        <p14:creationId xmlns:p14="http://schemas.microsoft.com/office/powerpoint/2010/main" val="42343188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chluss_1">
    <p:spTree>
      <p:nvGrpSpPr>
        <p:cNvPr id="1" name=""/>
        <p:cNvGrpSpPr/>
        <p:nvPr/>
      </p:nvGrpSpPr>
      <p:grpSpPr>
        <a:xfrm>
          <a:off x="0" y="0"/>
          <a:ext cx="0" cy="0"/>
          <a:chOff x="0" y="0"/>
          <a:chExt cx="0" cy="0"/>
        </a:xfrm>
      </p:grpSpPr>
      <p:sp>
        <p:nvSpPr>
          <p:cNvPr id="5" name="Rechteck 4"/>
          <p:cNvSpPr/>
          <p:nvPr userDrawn="1"/>
        </p:nvSpPr>
        <p:spPr>
          <a:xfrm>
            <a:off x="6022799" y="1170000"/>
            <a:ext cx="6172375" cy="5688000"/>
          </a:xfrm>
          <a:prstGeom prst="rect">
            <a:avLst/>
          </a:prstGeom>
          <a:solidFill>
            <a:srgbClr val="2C6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Textplatzhalter 4"/>
          <p:cNvSpPr>
            <a:spLocks noGrp="1"/>
          </p:cNvSpPr>
          <p:nvPr>
            <p:ph type="body" sz="quarter" idx="10" hasCustomPrompt="1"/>
          </p:nvPr>
        </p:nvSpPr>
        <p:spPr>
          <a:xfrm>
            <a:off x="7241208" y="2305050"/>
            <a:ext cx="3852000" cy="1118277"/>
          </a:xfrm>
        </p:spPr>
        <p:txBody>
          <a:bodyPr>
            <a:normAutofit/>
          </a:bodyPr>
          <a:lstStyle>
            <a:lvl1pPr marL="0" indent="0">
              <a:lnSpc>
                <a:spcPct val="100000"/>
              </a:lnSpc>
              <a:spcBef>
                <a:spcPts val="300"/>
              </a:spcBef>
              <a:buNone/>
              <a:defRPr sz="2400">
                <a:solidFill>
                  <a:schemeClr val="bg1"/>
                </a:solidFill>
              </a:defRPr>
            </a:lvl1pPr>
          </a:lstStyle>
          <a:p>
            <a:r>
              <a:rPr lang="de-DE" dirty="0"/>
              <a:t>Hier Schlusstext einfügen (z.B. Vielen Dank für Ihre Aufmerksamkeit!)</a:t>
            </a:r>
          </a:p>
        </p:txBody>
      </p:sp>
      <p:sp>
        <p:nvSpPr>
          <p:cNvPr id="7" name="Bildplatzhalter 3"/>
          <p:cNvSpPr>
            <a:spLocks noGrp="1"/>
          </p:cNvSpPr>
          <p:nvPr>
            <p:ph type="pic" sz="quarter" idx="12" hasCustomPrompt="1"/>
          </p:nvPr>
        </p:nvSpPr>
        <p:spPr>
          <a:xfrm>
            <a:off x="0" y="1170000"/>
            <a:ext cx="6022800" cy="5688000"/>
          </a:xfrm>
          <a:noFill/>
        </p:spPr>
        <p:txBody>
          <a:bodyPr>
            <a:normAutofit/>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lang="de-DE" sz="1600" kern="1200" dirty="0" smtClean="0">
                <a:solidFill>
                  <a:schemeClr val="bg2"/>
                </a:solidFill>
                <a:latin typeface="+mn-lt"/>
                <a:ea typeface="+mn-ea"/>
                <a:cs typeface="+mn-cs"/>
              </a:defRPr>
            </a:lvl1pPr>
          </a:lstStyle>
          <a:p>
            <a:r>
              <a:rPr lang="de-DE" dirty="0"/>
              <a:t>Bild (15,8 x 16,73 cm) </a:t>
            </a:r>
          </a:p>
        </p:txBody>
      </p:sp>
      <p:sp>
        <p:nvSpPr>
          <p:cNvPr id="9" name="Textplatzhalter 2"/>
          <p:cNvSpPr>
            <a:spLocks noGrp="1"/>
          </p:cNvSpPr>
          <p:nvPr>
            <p:ph type="body" sz="quarter" idx="21" hasCustomPrompt="1"/>
          </p:nvPr>
        </p:nvSpPr>
        <p:spPr>
          <a:xfrm>
            <a:off x="5836310" y="1170000"/>
            <a:ext cx="180000" cy="568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8" name="Textfeld 7"/>
          <p:cNvSpPr txBox="1"/>
          <p:nvPr userDrawn="1"/>
        </p:nvSpPr>
        <p:spPr>
          <a:xfrm>
            <a:off x="7241208" y="4140000"/>
            <a:ext cx="3852000" cy="1044000"/>
          </a:xfrm>
          <a:prstGeom prst="rect">
            <a:avLst/>
          </a:prstGeom>
          <a:noFill/>
        </p:spPr>
        <p:txBody>
          <a:bodyPr wrap="square" lIns="0" tIns="0" rIns="0" bIns="0" rtlCol="0">
            <a:noAutofit/>
          </a:bodyPr>
          <a:lstStyle/>
          <a:p>
            <a:pPr>
              <a:lnSpc>
                <a:spcPct val="100000"/>
              </a:lnSpc>
              <a:spcBef>
                <a:spcPts val="300"/>
              </a:spcBef>
            </a:pPr>
            <a:r>
              <a:rPr lang="de-DE" sz="1600" dirty="0">
                <a:solidFill>
                  <a:schemeClr val="bg1"/>
                </a:solidFill>
              </a:rPr>
              <a:t>Bundesanstalt</a:t>
            </a:r>
            <a:r>
              <a:rPr lang="de-DE" sz="1600" baseline="0" dirty="0">
                <a:solidFill>
                  <a:schemeClr val="bg1"/>
                </a:solidFill>
              </a:rPr>
              <a:t> für Wasserbau	</a:t>
            </a:r>
          </a:p>
          <a:p>
            <a:pPr>
              <a:lnSpc>
                <a:spcPct val="100000"/>
              </a:lnSpc>
              <a:spcBef>
                <a:spcPts val="300"/>
              </a:spcBef>
            </a:pPr>
            <a:r>
              <a:rPr lang="de-DE" sz="1600" baseline="0" dirty="0">
                <a:solidFill>
                  <a:schemeClr val="bg1"/>
                </a:solidFill>
              </a:rPr>
              <a:t>76187 Karlsruhe</a:t>
            </a:r>
            <a:br>
              <a:rPr lang="de-DE" sz="1600" baseline="0" dirty="0">
                <a:solidFill>
                  <a:schemeClr val="bg1"/>
                </a:solidFill>
              </a:rPr>
            </a:br>
            <a:endParaRPr lang="de-DE" sz="1600" baseline="0" dirty="0">
              <a:solidFill>
                <a:schemeClr val="bg1"/>
              </a:solidFill>
            </a:endParaRPr>
          </a:p>
          <a:p>
            <a:pPr>
              <a:lnSpc>
                <a:spcPct val="100000"/>
              </a:lnSpc>
              <a:spcBef>
                <a:spcPts val="300"/>
              </a:spcBef>
            </a:pPr>
            <a:r>
              <a:rPr lang="de-DE" sz="1600" b="1" baseline="0" dirty="0">
                <a:solidFill>
                  <a:schemeClr val="bg1"/>
                </a:solidFill>
              </a:rPr>
              <a:t>www.baw.de</a:t>
            </a:r>
            <a:endParaRPr lang="de-DE" sz="1600" b="1" dirty="0">
              <a:solidFill>
                <a:schemeClr val="bg1"/>
              </a:solidFill>
            </a:endParaRPr>
          </a:p>
        </p:txBody>
      </p:sp>
    </p:spTree>
    <p:extLst>
      <p:ext uri="{BB962C8B-B14F-4D97-AF65-F5344CB8AC3E}">
        <p14:creationId xmlns:p14="http://schemas.microsoft.com/office/powerpoint/2010/main" val="1997329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chluss_2">
    <p:spTree>
      <p:nvGrpSpPr>
        <p:cNvPr id="1" name=""/>
        <p:cNvGrpSpPr/>
        <p:nvPr/>
      </p:nvGrpSpPr>
      <p:grpSpPr>
        <a:xfrm>
          <a:off x="0" y="0"/>
          <a:ext cx="0" cy="0"/>
          <a:chOff x="0" y="0"/>
          <a:chExt cx="0" cy="0"/>
        </a:xfrm>
      </p:grpSpPr>
      <p:sp>
        <p:nvSpPr>
          <p:cNvPr id="9" name="Rechteck 8"/>
          <p:cNvSpPr/>
          <p:nvPr userDrawn="1"/>
        </p:nvSpPr>
        <p:spPr>
          <a:xfrm>
            <a:off x="0" y="3510000"/>
            <a:ext cx="12193200" cy="3348000"/>
          </a:xfrm>
          <a:prstGeom prst="rect">
            <a:avLst/>
          </a:prstGeom>
          <a:solidFill>
            <a:srgbClr val="2C6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dirty="0"/>
          </a:p>
        </p:txBody>
      </p:sp>
      <p:sp>
        <p:nvSpPr>
          <p:cNvPr id="10" name="Bildplatzhalter 2"/>
          <p:cNvSpPr>
            <a:spLocks noGrp="1"/>
          </p:cNvSpPr>
          <p:nvPr>
            <p:ph type="pic" sz="quarter" idx="19" hasCustomPrompt="1"/>
          </p:nvPr>
        </p:nvSpPr>
        <p:spPr>
          <a:xfrm>
            <a:off x="1" y="1170000"/>
            <a:ext cx="8085600" cy="2340000"/>
          </a:xfrm>
          <a:noFill/>
        </p:spPr>
        <p:txBody>
          <a:bodyPr>
            <a:normAutofit/>
          </a:bodyPr>
          <a:lstStyle>
            <a:lvl1pPr marL="0" marR="0" indent="0" algn="l" defTabSz="914400" rtl="0" eaLnBrk="1" fontAlgn="auto" latinLnBrk="0" hangingPunct="1">
              <a:lnSpc>
                <a:spcPct val="110000"/>
              </a:lnSpc>
              <a:spcBef>
                <a:spcPts val="0"/>
              </a:spcBef>
              <a:spcAft>
                <a:spcPts val="0"/>
              </a:spcAft>
              <a:buClr>
                <a:srgbClr val="006BB5"/>
              </a:buClr>
              <a:buSzTx/>
              <a:buFontTx/>
              <a:buNone/>
              <a:tabLst/>
              <a:defRPr lang="de-DE" sz="1600" kern="1200" dirty="0" smtClean="0">
                <a:solidFill>
                  <a:schemeClr val="bg2"/>
                </a:solidFill>
                <a:latin typeface="+mn-lt"/>
                <a:ea typeface="+mn-ea"/>
                <a:cs typeface="+mn-cs"/>
              </a:defRPr>
            </a:lvl1pPr>
          </a:lstStyle>
          <a:p>
            <a:r>
              <a:rPr lang="de-DE" dirty="0"/>
              <a:t>Bild (6,5 x 22,46 cm)</a:t>
            </a:r>
          </a:p>
        </p:txBody>
      </p:sp>
      <p:sp>
        <p:nvSpPr>
          <p:cNvPr id="11" name="Bildplatzhalter 2"/>
          <p:cNvSpPr>
            <a:spLocks noGrp="1"/>
          </p:cNvSpPr>
          <p:nvPr>
            <p:ph type="pic" sz="quarter" idx="20" hasCustomPrompt="1"/>
          </p:nvPr>
        </p:nvSpPr>
        <p:spPr>
          <a:xfrm>
            <a:off x="8089199" y="1170000"/>
            <a:ext cx="4105975" cy="2340000"/>
          </a:xfrm>
          <a:noFill/>
        </p:spPr>
        <p:txBody>
          <a:bodyPr tIns="0" bIns="0">
            <a:normAutofit/>
          </a:bodyPr>
          <a:lstStyle>
            <a:lvl1pPr marL="0" marR="0" indent="0" algn="l" defTabSz="914400" rtl="0" eaLnBrk="1" fontAlgn="auto" latinLnBrk="0" hangingPunct="1">
              <a:lnSpc>
                <a:spcPct val="110000"/>
              </a:lnSpc>
              <a:spcBef>
                <a:spcPts val="0"/>
              </a:spcBef>
              <a:spcAft>
                <a:spcPts val="0"/>
              </a:spcAft>
              <a:buClr>
                <a:srgbClr val="006BB5"/>
              </a:buClr>
              <a:buSzTx/>
              <a:buFontTx/>
              <a:buNone/>
              <a:tabLst/>
              <a:defRPr lang="de-DE" sz="1600" kern="1200" dirty="0" smtClean="0">
                <a:solidFill>
                  <a:schemeClr val="bg2"/>
                </a:solidFill>
                <a:latin typeface="+mn-lt"/>
                <a:ea typeface="+mn-ea"/>
                <a:cs typeface="+mn-cs"/>
              </a:defRPr>
            </a:lvl1pPr>
          </a:lstStyle>
          <a:p>
            <a:r>
              <a:rPr lang="de-DE" dirty="0"/>
              <a:t>Bild (6,5 x 11,41)</a:t>
            </a:r>
          </a:p>
        </p:txBody>
      </p:sp>
      <p:sp>
        <p:nvSpPr>
          <p:cNvPr id="12" name="Textplatzhalter 4"/>
          <p:cNvSpPr>
            <a:spLocks noGrp="1"/>
          </p:cNvSpPr>
          <p:nvPr>
            <p:ph type="body" sz="quarter" idx="10" hasCustomPrompt="1"/>
          </p:nvPr>
        </p:nvSpPr>
        <p:spPr>
          <a:xfrm>
            <a:off x="1401070" y="4320000"/>
            <a:ext cx="8208000" cy="756000"/>
          </a:xfrm>
        </p:spPr>
        <p:txBody>
          <a:bodyPr>
            <a:normAutofit/>
          </a:bodyPr>
          <a:lstStyle>
            <a:lvl1pPr marL="0" indent="0">
              <a:lnSpc>
                <a:spcPct val="100000"/>
              </a:lnSpc>
              <a:spcBef>
                <a:spcPts val="300"/>
              </a:spcBef>
              <a:buNone/>
              <a:defRPr sz="2400">
                <a:solidFill>
                  <a:schemeClr val="bg1"/>
                </a:solidFill>
              </a:defRPr>
            </a:lvl1pPr>
          </a:lstStyle>
          <a:p>
            <a:r>
              <a:rPr lang="de-DE" dirty="0"/>
              <a:t>Hier Schlusstext einfügen </a:t>
            </a:r>
            <a:br>
              <a:rPr lang="de-DE" dirty="0"/>
            </a:br>
            <a:r>
              <a:rPr lang="de-DE" dirty="0"/>
              <a:t>(z.B. Vielen Dank für Ihre Aufmerksamkeit!)</a:t>
            </a:r>
          </a:p>
        </p:txBody>
      </p:sp>
      <p:sp>
        <p:nvSpPr>
          <p:cNvPr id="7" name="Textplatzhalter 2"/>
          <p:cNvSpPr>
            <a:spLocks noGrp="1"/>
          </p:cNvSpPr>
          <p:nvPr>
            <p:ph type="body" sz="quarter" idx="33" hasCustomPrompt="1"/>
          </p:nvPr>
        </p:nvSpPr>
        <p:spPr>
          <a:xfrm>
            <a:off x="12009600" y="1170000"/>
            <a:ext cx="180000" cy="2340000"/>
          </a:xfrm>
        </p:spPr>
        <p:txBody>
          <a:bodyPr vert="vert270" wrap="square" rIns="18000" bIns="36000" anchor="b" anchorCtr="0">
            <a:noAutofit/>
          </a:bodyPr>
          <a:lstStyle>
            <a:lvl1pPr marL="0" indent="0">
              <a:lnSpc>
                <a:spcPct val="100000"/>
              </a:lnSpc>
              <a:spcBef>
                <a:spcPts val="0"/>
              </a:spcBef>
              <a:buFontTx/>
              <a:buNone/>
              <a:defRPr lang="de-DE" sz="1050" i="0" kern="1200" baseline="0" dirty="0" smtClean="0">
                <a:solidFill>
                  <a:schemeClr val="bg2"/>
                </a:solidFill>
                <a:latin typeface="+mn-lt"/>
                <a:ea typeface="+mn-ea"/>
                <a:cs typeface="+mn-cs"/>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8" name="Textplatzhalter 2"/>
          <p:cNvSpPr>
            <a:spLocks noGrp="1"/>
          </p:cNvSpPr>
          <p:nvPr>
            <p:ph type="body" sz="quarter" idx="34" hasCustomPrompt="1"/>
          </p:nvPr>
        </p:nvSpPr>
        <p:spPr>
          <a:xfrm>
            <a:off x="7905014" y="1168400"/>
            <a:ext cx="180000" cy="2340000"/>
          </a:xfrm>
        </p:spPr>
        <p:txBody>
          <a:bodyPr vert="vert270" wrap="square" rIns="18000" bIns="36000" anchor="b" anchorCtr="0">
            <a:noAutofit/>
          </a:bodyPr>
          <a:lstStyle>
            <a:lvl1pPr marL="0" indent="0">
              <a:lnSpc>
                <a:spcPct val="100000"/>
              </a:lnSpc>
              <a:spcBef>
                <a:spcPts val="0"/>
              </a:spcBef>
              <a:buFontTx/>
              <a:buNone/>
              <a:defRPr lang="de-DE" sz="1050" i="0" kern="1200" baseline="0" dirty="0" smtClean="0">
                <a:solidFill>
                  <a:schemeClr val="bg2"/>
                </a:solidFill>
                <a:latin typeface="+mn-lt"/>
                <a:ea typeface="+mn-ea"/>
                <a:cs typeface="+mn-cs"/>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13" name="Textfeld 12"/>
          <p:cNvSpPr txBox="1"/>
          <p:nvPr userDrawn="1"/>
        </p:nvSpPr>
        <p:spPr>
          <a:xfrm>
            <a:off x="1412784" y="5530650"/>
            <a:ext cx="3852000" cy="1008000"/>
          </a:xfrm>
          <a:prstGeom prst="rect">
            <a:avLst/>
          </a:prstGeom>
          <a:noFill/>
        </p:spPr>
        <p:txBody>
          <a:bodyPr wrap="square" lIns="0" tIns="0" rIns="0" bIns="0" rtlCol="0">
            <a:noAutofit/>
          </a:bodyPr>
          <a:lstStyle/>
          <a:p>
            <a:pPr>
              <a:lnSpc>
                <a:spcPct val="100000"/>
              </a:lnSpc>
              <a:spcBef>
                <a:spcPts val="300"/>
              </a:spcBef>
            </a:pPr>
            <a:r>
              <a:rPr lang="de-DE" sz="1600" dirty="0">
                <a:solidFill>
                  <a:schemeClr val="bg1"/>
                </a:solidFill>
              </a:rPr>
              <a:t>Bundesanstalt</a:t>
            </a:r>
            <a:r>
              <a:rPr lang="de-DE" sz="1600" baseline="0" dirty="0">
                <a:solidFill>
                  <a:schemeClr val="bg1"/>
                </a:solidFill>
              </a:rPr>
              <a:t> für Wasserbau	</a:t>
            </a:r>
          </a:p>
          <a:p>
            <a:pPr>
              <a:lnSpc>
                <a:spcPct val="100000"/>
              </a:lnSpc>
              <a:spcBef>
                <a:spcPts val="300"/>
              </a:spcBef>
            </a:pPr>
            <a:r>
              <a:rPr lang="de-DE" sz="1600" baseline="0" dirty="0">
                <a:solidFill>
                  <a:schemeClr val="bg1"/>
                </a:solidFill>
              </a:rPr>
              <a:t>76187 Karlsruhe</a:t>
            </a:r>
            <a:br>
              <a:rPr lang="de-DE" sz="1600" baseline="0" dirty="0">
                <a:solidFill>
                  <a:schemeClr val="bg1"/>
                </a:solidFill>
              </a:rPr>
            </a:br>
            <a:endParaRPr lang="de-DE" sz="1600" baseline="0" dirty="0">
              <a:solidFill>
                <a:schemeClr val="bg1"/>
              </a:solidFill>
            </a:endParaRPr>
          </a:p>
          <a:p>
            <a:pPr>
              <a:lnSpc>
                <a:spcPct val="100000"/>
              </a:lnSpc>
              <a:spcBef>
                <a:spcPts val="300"/>
              </a:spcBef>
            </a:pPr>
            <a:r>
              <a:rPr lang="de-DE" sz="1600" b="1" baseline="0" dirty="0">
                <a:solidFill>
                  <a:schemeClr val="bg1"/>
                </a:solidFill>
              </a:rPr>
              <a:t>www.baw.de</a:t>
            </a:r>
            <a:endParaRPr lang="de-DE" sz="1600" b="1" dirty="0">
              <a:solidFill>
                <a:schemeClr val="bg1"/>
              </a:solidFill>
            </a:endParaRPr>
          </a:p>
        </p:txBody>
      </p:sp>
    </p:spTree>
    <p:extLst>
      <p:ext uri="{BB962C8B-B14F-4D97-AF65-F5344CB8AC3E}">
        <p14:creationId xmlns:p14="http://schemas.microsoft.com/office/powerpoint/2010/main" val="33579627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chluss_3">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Hier Schlusstext einfügen </a:t>
            </a:r>
            <a:br>
              <a:rPr lang="de-DE" dirty="0"/>
            </a:br>
            <a:r>
              <a:rPr lang="de-DE" dirty="0"/>
              <a:t>(z.B. Vielen Dank für Ihre Aufmerksamkeit!)</a:t>
            </a:r>
          </a:p>
        </p:txBody>
      </p:sp>
      <p:sp>
        <p:nvSpPr>
          <p:cNvPr id="3" name="Fußzeilenplatzhalter 2"/>
          <p:cNvSpPr>
            <a:spLocks noGrp="1"/>
          </p:cNvSpPr>
          <p:nvPr>
            <p:ph type="ftr" sz="quarter" idx="10"/>
          </p:nvPr>
        </p:nvSpPr>
        <p:spPr/>
        <p:txBody>
          <a:bodyPr/>
          <a:lstStyle/>
          <a:p>
            <a:r>
              <a:rPr lang="de-DE"/>
              <a:t>Musterfoliensatz zur ZTV-W LB 219</a:t>
            </a:r>
            <a:endParaRPr lang="de-DE" dirty="0"/>
          </a:p>
        </p:txBody>
      </p:sp>
      <p:sp>
        <p:nvSpPr>
          <p:cNvPr id="4" name="Datumsplatzhalter 3"/>
          <p:cNvSpPr>
            <a:spLocks noGrp="1"/>
          </p:cNvSpPr>
          <p:nvPr>
            <p:ph type="dt" sz="half" idx="11"/>
          </p:nvPr>
        </p:nvSpPr>
        <p:spPr/>
        <p:txBody>
          <a:bodyPr/>
          <a:lstStyle/>
          <a:p>
            <a:r>
              <a:rPr lang="de-DE"/>
              <a:t>07.10.2022</a:t>
            </a:r>
            <a:endParaRPr lang="de-DE" dirty="0"/>
          </a:p>
        </p:txBody>
      </p:sp>
      <p:sp>
        <p:nvSpPr>
          <p:cNvPr id="5" name="Foliennummernplatzhalter 4"/>
          <p:cNvSpPr>
            <a:spLocks noGrp="1"/>
          </p:cNvSpPr>
          <p:nvPr>
            <p:ph type="sldNum" sz="quarter" idx="12"/>
          </p:nvPr>
        </p:nvSpPr>
        <p:spPr/>
        <p:txBody>
          <a:bodyPr/>
          <a:lstStyle/>
          <a:p>
            <a:r>
              <a:rPr lang="de-DE" dirty="0"/>
              <a:t>Seite </a:t>
            </a:r>
            <a:fld id="{C9E9A98A-EE95-46CB-BABE-E6CF43D50E3B}" type="slidenum">
              <a:rPr lang="de-DE" smtClean="0"/>
              <a:pPr/>
              <a:t>‹Nr.›</a:t>
            </a:fld>
            <a:endParaRPr lang="de-DE" dirty="0"/>
          </a:p>
        </p:txBody>
      </p:sp>
      <p:sp>
        <p:nvSpPr>
          <p:cNvPr id="6" name="Bildplatzhalter 4"/>
          <p:cNvSpPr>
            <a:spLocks noGrp="1"/>
          </p:cNvSpPr>
          <p:nvPr>
            <p:ph type="pic" sz="quarter" idx="13" hasCustomPrompt="1"/>
          </p:nvPr>
        </p:nvSpPr>
        <p:spPr>
          <a:xfrm>
            <a:off x="626400" y="1170000"/>
            <a:ext cx="10926000" cy="5040000"/>
          </a:xfrm>
          <a:noFill/>
        </p:spPr>
        <p:txBody>
          <a:bodyPr>
            <a:normAutofit/>
          </a:bodyPr>
          <a:lstStyle>
            <a:lvl1pPr marL="0" indent="0">
              <a:buNone/>
              <a:defRPr lang="de-DE" sz="1600" kern="1200" dirty="0" smtClean="0">
                <a:solidFill>
                  <a:schemeClr val="bg2"/>
                </a:solidFill>
                <a:latin typeface="+mn-lt"/>
                <a:ea typeface="+mn-ea"/>
                <a:cs typeface="+mn-cs"/>
              </a:defRPr>
            </a:lvl1pPr>
          </a:lstStyle>
          <a:p>
            <a:r>
              <a:rPr lang="de-DE" dirty="0"/>
              <a:t>Bild (14 x 22,8)</a:t>
            </a:r>
          </a:p>
        </p:txBody>
      </p:sp>
      <p:cxnSp>
        <p:nvCxnSpPr>
          <p:cNvPr id="7" name="Gerade Verbindung 6"/>
          <p:cNvCxnSpPr/>
          <p:nvPr userDrawn="1"/>
        </p:nvCxnSpPr>
        <p:spPr>
          <a:xfrm>
            <a:off x="626400" y="6354000"/>
            <a:ext cx="10926000" cy="0"/>
          </a:xfrm>
          <a:prstGeom prst="line">
            <a:avLst/>
          </a:prstGeom>
          <a:ln w="12700">
            <a:solidFill>
              <a:srgbClr val="2C63B1"/>
            </a:solidFill>
          </a:ln>
        </p:spPr>
        <p:style>
          <a:lnRef idx="1">
            <a:schemeClr val="accent1"/>
          </a:lnRef>
          <a:fillRef idx="0">
            <a:schemeClr val="accent1"/>
          </a:fillRef>
          <a:effectRef idx="0">
            <a:schemeClr val="accent1"/>
          </a:effectRef>
          <a:fontRef idx="minor">
            <a:schemeClr val="tx1"/>
          </a:fontRef>
        </p:style>
      </p:cxnSp>
      <p:cxnSp>
        <p:nvCxnSpPr>
          <p:cNvPr id="8" name="Gerade Verbindung 7"/>
          <p:cNvCxnSpPr/>
          <p:nvPr userDrawn="1"/>
        </p:nvCxnSpPr>
        <p:spPr>
          <a:xfrm>
            <a:off x="626400" y="1033200"/>
            <a:ext cx="10926000" cy="0"/>
          </a:xfrm>
          <a:prstGeom prst="line">
            <a:avLst/>
          </a:prstGeom>
          <a:ln w="12700">
            <a:solidFill>
              <a:srgbClr val="2C63B1"/>
            </a:solidFill>
          </a:ln>
        </p:spPr>
        <p:style>
          <a:lnRef idx="1">
            <a:schemeClr val="accent1"/>
          </a:lnRef>
          <a:fillRef idx="0">
            <a:schemeClr val="accent1"/>
          </a:fillRef>
          <a:effectRef idx="0">
            <a:schemeClr val="accent1"/>
          </a:effectRef>
          <a:fontRef idx="minor">
            <a:schemeClr val="tx1"/>
          </a:fontRef>
        </p:style>
      </p:cxnSp>
      <p:sp>
        <p:nvSpPr>
          <p:cNvPr id="9" name="Textfeld 8"/>
          <p:cNvSpPr txBox="1"/>
          <p:nvPr userDrawn="1"/>
        </p:nvSpPr>
        <p:spPr>
          <a:xfrm>
            <a:off x="10654082" y="6432123"/>
            <a:ext cx="900000" cy="144000"/>
          </a:xfrm>
          <a:prstGeom prst="rect">
            <a:avLst/>
          </a:prstGeom>
          <a:noFill/>
        </p:spPr>
        <p:txBody>
          <a:bodyPr wrap="square" lIns="0" tIns="0" rIns="0" bIns="0" rtlCol="0" anchor="ctr" anchorCtr="0">
            <a:spAutoFit/>
          </a:bodyPr>
          <a:lstStyle/>
          <a:p>
            <a:pPr algn="r"/>
            <a:r>
              <a:rPr lang="de-DE" sz="1100" b="1" dirty="0">
                <a:solidFill>
                  <a:srgbClr val="2C63B1"/>
                </a:solidFill>
              </a:rPr>
              <a:t>www.baw.de</a:t>
            </a:r>
          </a:p>
        </p:txBody>
      </p:sp>
      <p:sp>
        <p:nvSpPr>
          <p:cNvPr id="10" name="Textfeld 9"/>
          <p:cNvSpPr txBox="1"/>
          <p:nvPr userDrawn="1"/>
        </p:nvSpPr>
        <p:spPr>
          <a:xfrm>
            <a:off x="1303284" y="6592352"/>
            <a:ext cx="36000" cy="144000"/>
          </a:xfrm>
          <a:prstGeom prst="rect">
            <a:avLst/>
          </a:prstGeom>
        </p:spPr>
        <p:txBody>
          <a:bodyPr vert="horz" wrap="none" lIns="0" tIns="0" rIns="0" bIns="0" rtlCol="0" anchor="ctr"/>
          <a:lstStyle>
            <a:defPPr>
              <a:defRPr lang="de-DE"/>
            </a:defPPr>
            <a:lvl1pPr>
              <a:defRPr sz="1000">
                <a:solidFill>
                  <a:srgbClr val="2C63B1"/>
                </a:solidFill>
              </a:defRPr>
            </a:lvl1pPr>
          </a:lstStyle>
          <a:p>
            <a:pPr lvl="0"/>
            <a:r>
              <a:rPr lang="de-DE" dirty="0"/>
              <a:t>|</a:t>
            </a:r>
          </a:p>
        </p:txBody>
      </p:sp>
    </p:spTree>
    <p:extLst>
      <p:ext uri="{BB962C8B-B14F-4D97-AF65-F5344CB8AC3E}">
        <p14:creationId xmlns:p14="http://schemas.microsoft.com/office/powerpoint/2010/main" val="32609160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el_1">
    <p:spTree>
      <p:nvGrpSpPr>
        <p:cNvPr id="1" name=""/>
        <p:cNvGrpSpPr/>
        <p:nvPr/>
      </p:nvGrpSpPr>
      <p:grpSpPr>
        <a:xfrm>
          <a:off x="0" y="0"/>
          <a:ext cx="0" cy="0"/>
          <a:chOff x="0" y="0"/>
          <a:chExt cx="0" cy="0"/>
        </a:xfrm>
      </p:grpSpPr>
      <p:sp>
        <p:nvSpPr>
          <p:cNvPr id="18" name="Bildplatzhalter 3"/>
          <p:cNvSpPr>
            <a:spLocks noGrp="1"/>
          </p:cNvSpPr>
          <p:nvPr>
            <p:ph type="pic" sz="quarter" idx="17" hasCustomPrompt="1"/>
          </p:nvPr>
        </p:nvSpPr>
        <p:spPr>
          <a:xfrm>
            <a:off x="0" y="1296000"/>
            <a:ext cx="12193200" cy="5562000"/>
          </a:xfrm>
          <a:noFill/>
        </p:spPr>
        <p:txBody>
          <a:bodyPr>
            <a:normAutofit/>
          </a:bodyPr>
          <a:lstStyle>
            <a:lvl1pPr marL="0" indent="0">
              <a:buFont typeface="Symbol" panose="05050102010706020507" pitchFamily="18" charset="2"/>
              <a:buNone/>
              <a:defRPr sz="1600" baseline="0">
                <a:solidFill>
                  <a:schemeClr val="bg2"/>
                </a:solidFill>
                <a:sym typeface="Wingdings" panose="05000000000000000000" pitchFamily="2" charset="2"/>
              </a:defRPr>
            </a:lvl1pPr>
          </a:lstStyle>
          <a:p>
            <a:r>
              <a:rPr lang="de-DE" dirty="0"/>
              <a:t>Bild über Einfügen / Grafik hinzufügen (15,45 x 33,87 cm)</a:t>
            </a:r>
          </a:p>
        </p:txBody>
      </p:sp>
      <p:sp>
        <p:nvSpPr>
          <p:cNvPr id="19" name="Textplatzhalter 5"/>
          <p:cNvSpPr>
            <a:spLocks noGrp="1"/>
          </p:cNvSpPr>
          <p:nvPr>
            <p:ph type="body" sz="quarter" idx="18"/>
          </p:nvPr>
        </p:nvSpPr>
        <p:spPr>
          <a:xfrm>
            <a:off x="641460" y="3519912"/>
            <a:ext cx="5724000" cy="2664000"/>
          </a:xfrm>
          <a:solidFill>
            <a:srgbClr val="2C63B1"/>
          </a:solidFill>
          <a:ln>
            <a:noFill/>
          </a:ln>
        </p:spPr>
        <p:txBody>
          <a:bodyPr/>
          <a:lstStyle>
            <a:lvl1pPr marL="0" indent="0">
              <a:buNone/>
              <a:defRPr>
                <a:solidFill>
                  <a:srgbClr val="2C63B1"/>
                </a:solidFill>
              </a:defRPr>
            </a:lvl1pPr>
          </a:lstStyle>
          <a:p>
            <a:pPr lvl="0"/>
            <a:r>
              <a:rPr lang="de-DE"/>
              <a:t>Textmasterformat bearbeiten</a:t>
            </a:r>
          </a:p>
        </p:txBody>
      </p:sp>
      <p:sp>
        <p:nvSpPr>
          <p:cNvPr id="20" name="Textplatzhalter 17"/>
          <p:cNvSpPr>
            <a:spLocks noGrp="1"/>
          </p:cNvSpPr>
          <p:nvPr>
            <p:ph type="body" sz="quarter" idx="16" hasCustomPrompt="1"/>
          </p:nvPr>
        </p:nvSpPr>
        <p:spPr>
          <a:xfrm>
            <a:off x="832260" y="5852936"/>
            <a:ext cx="5400000" cy="216000"/>
          </a:xfrm>
        </p:spPr>
        <p:txBody>
          <a:bodyPr tIns="0" bIns="0" anchor="ctr" anchorCtr="0">
            <a:noAutofit/>
          </a:bodyPr>
          <a:lstStyle>
            <a:lvl1pPr marL="0" marR="0" indent="0" algn="l" defTabSz="914400" rtl="0" eaLnBrk="1" fontAlgn="auto" latinLnBrk="0" hangingPunct="1">
              <a:lnSpc>
                <a:spcPct val="110000"/>
              </a:lnSpc>
              <a:spcBef>
                <a:spcPts val="600"/>
              </a:spcBef>
              <a:spcAft>
                <a:spcPts val="0"/>
              </a:spcAft>
              <a:buClrTx/>
              <a:buSzTx/>
              <a:buFontTx/>
              <a:buNone/>
              <a:tabLst/>
              <a:defRPr sz="1300" b="0">
                <a:solidFill>
                  <a:schemeClr val="bg1"/>
                </a:solidFill>
                <a:latin typeface="Arial" panose="020B0604020202020204" pitchFamily="34" charset="0"/>
                <a:cs typeface="Arial" panose="020B0604020202020204" pitchFamily="34" charset="0"/>
              </a:defRPr>
            </a:lvl1pPr>
            <a:lvl2pPr marL="457200" indent="0">
              <a:buFontTx/>
              <a:buNone/>
              <a:defRPr sz="1300">
                <a:solidFill>
                  <a:schemeClr val="bg1"/>
                </a:solidFill>
                <a:latin typeface="Arial" panose="020B0604020202020204" pitchFamily="34" charset="0"/>
                <a:cs typeface="Arial" panose="020B0604020202020204" pitchFamily="34" charset="0"/>
              </a:defRPr>
            </a:lvl2pPr>
            <a:lvl3pPr marL="914400" indent="0">
              <a:buFontTx/>
              <a:buNone/>
              <a:defRPr sz="1300">
                <a:solidFill>
                  <a:schemeClr val="bg1"/>
                </a:solidFill>
                <a:latin typeface="Arial" panose="020B0604020202020204" pitchFamily="34" charset="0"/>
                <a:cs typeface="Arial" panose="020B0604020202020204" pitchFamily="34" charset="0"/>
              </a:defRPr>
            </a:lvl3pPr>
            <a:lvl4pPr marL="1371600" indent="0">
              <a:buFontTx/>
              <a:buNone/>
              <a:defRPr sz="1300">
                <a:solidFill>
                  <a:schemeClr val="bg1"/>
                </a:solidFill>
                <a:latin typeface="Arial" panose="020B0604020202020204" pitchFamily="34" charset="0"/>
                <a:cs typeface="Arial" panose="020B0604020202020204" pitchFamily="34" charset="0"/>
              </a:defRPr>
            </a:lvl4pPr>
            <a:lvl5pPr marL="1828800" indent="0">
              <a:buFontTx/>
              <a:buNone/>
              <a:defRPr sz="130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de-DE" dirty="0"/>
              <a:t>Ort, TT. Monat JJJJ </a:t>
            </a:r>
          </a:p>
        </p:txBody>
      </p:sp>
      <p:sp>
        <p:nvSpPr>
          <p:cNvPr id="21" name="Textplatzhalter 17"/>
          <p:cNvSpPr>
            <a:spLocks noGrp="1"/>
          </p:cNvSpPr>
          <p:nvPr>
            <p:ph type="body" sz="quarter" idx="14" hasCustomPrompt="1"/>
          </p:nvPr>
        </p:nvSpPr>
        <p:spPr>
          <a:xfrm>
            <a:off x="832260" y="4448936"/>
            <a:ext cx="5400000" cy="360000"/>
          </a:xfrm>
        </p:spPr>
        <p:txBody>
          <a:bodyPr tIns="0" bIns="0" anchor="b" anchorCtr="0">
            <a:noAutofit/>
          </a:bodyPr>
          <a:lstStyle>
            <a:lvl1pPr marL="0" indent="0" algn="l">
              <a:lnSpc>
                <a:spcPct val="100000"/>
              </a:lnSpc>
              <a:spcBef>
                <a:spcPts val="0"/>
              </a:spcBef>
              <a:buFontTx/>
              <a:buNone/>
              <a:defRPr sz="2400" b="1">
                <a:solidFill>
                  <a:schemeClr val="bg1"/>
                </a:solidFill>
                <a:latin typeface="Arial" panose="020B0604020202020204" pitchFamily="34" charset="0"/>
                <a:cs typeface="Arial" panose="020B0604020202020204" pitchFamily="34" charset="0"/>
              </a:defRPr>
            </a:lvl1pPr>
            <a:lvl2pPr marL="457200" indent="0">
              <a:buFontTx/>
              <a:buNone/>
              <a:defRPr sz="1300">
                <a:solidFill>
                  <a:schemeClr val="bg1"/>
                </a:solidFill>
                <a:latin typeface="Arial" panose="020B0604020202020204" pitchFamily="34" charset="0"/>
                <a:cs typeface="Arial" panose="020B0604020202020204" pitchFamily="34" charset="0"/>
              </a:defRPr>
            </a:lvl2pPr>
            <a:lvl3pPr marL="914400" indent="0">
              <a:buFontTx/>
              <a:buNone/>
              <a:defRPr sz="1300">
                <a:solidFill>
                  <a:schemeClr val="bg1"/>
                </a:solidFill>
                <a:latin typeface="Arial" panose="020B0604020202020204" pitchFamily="34" charset="0"/>
                <a:cs typeface="Arial" panose="020B0604020202020204" pitchFamily="34" charset="0"/>
              </a:defRPr>
            </a:lvl3pPr>
            <a:lvl4pPr marL="1371600" indent="0">
              <a:buFontTx/>
              <a:buNone/>
              <a:defRPr sz="1300">
                <a:solidFill>
                  <a:schemeClr val="bg1"/>
                </a:solidFill>
                <a:latin typeface="Arial" panose="020B0604020202020204" pitchFamily="34" charset="0"/>
                <a:cs typeface="Arial" panose="020B0604020202020204" pitchFamily="34" charset="0"/>
              </a:defRPr>
            </a:lvl4pPr>
            <a:lvl5pPr marL="1828800" indent="0">
              <a:buFontTx/>
              <a:buNone/>
              <a:defRPr sz="1300">
                <a:solidFill>
                  <a:schemeClr val="bg1"/>
                </a:solidFill>
                <a:latin typeface="Arial" panose="020B0604020202020204" pitchFamily="34" charset="0"/>
                <a:cs typeface="Arial" panose="020B0604020202020204" pitchFamily="34" charset="0"/>
              </a:defRPr>
            </a:lvl5pPr>
          </a:lstStyle>
          <a:p>
            <a:pPr lvl="0"/>
            <a:r>
              <a:rPr lang="de-DE" dirty="0"/>
              <a:t>Titel der Präsentation</a:t>
            </a:r>
          </a:p>
        </p:txBody>
      </p:sp>
      <p:sp>
        <p:nvSpPr>
          <p:cNvPr id="22" name="Textplatzhalter 17"/>
          <p:cNvSpPr>
            <a:spLocks noGrp="1"/>
          </p:cNvSpPr>
          <p:nvPr>
            <p:ph type="body" sz="quarter" idx="15" hasCustomPrompt="1"/>
          </p:nvPr>
        </p:nvSpPr>
        <p:spPr>
          <a:xfrm>
            <a:off x="832260" y="4808936"/>
            <a:ext cx="5400000" cy="252000"/>
          </a:xfrm>
        </p:spPr>
        <p:txBody>
          <a:bodyPr tIns="0" bIns="0" anchor="t" anchorCtr="0">
            <a:noAutofit/>
          </a:bodyPr>
          <a:lstStyle>
            <a:lvl1pPr marL="0" indent="0">
              <a:lnSpc>
                <a:spcPct val="100000"/>
              </a:lnSpc>
              <a:spcBef>
                <a:spcPts val="0"/>
              </a:spcBef>
              <a:buFontTx/>
              <a:buNone/>
              <a:defRPr sz="1600" b="1">
                <a:solidFill>
                  <a:schemeClr val="bg1"/>
                </a:solidFill>
                <a:latin typeface="Arial" panose="020B0604020202020204" pitchFamily="34" charset="0"/>
                <a:cs typeface="Arial" panose="020B0604020202020204" pitchFamily="34" charset="0"/>
              </a:defRPr>
            </a:lvl1pPr>
            <a:lvl2pPr marL="457200" indent="0">
              <a:buFontTx/>
              <a:buNone/>
              <a:defRPr sz="1300">
                <a:solidFill>
                  <a:schemeClr val="bg1"/>
                </a:solidFill>
                <a:latin typeface="Arial" panose="020B0604020202020204" pitchFamily="34" charset="0"/>
                <a:cs typeface="Arial" panose="020B0604020202020204" pitchFamily="34" charset="0"/>
              </a:defRPr>
            </a:lvl2pPr>
            <a:lvl3pPr marL="914400" indent="0">
              <a:buFontTx/>
              <a:buNone/>
              <a:defRPr sz="1300">
                <a:solidFill>
                  <a:schemeClr val="bg1"/>
                </a:solidFill>
                <a:latin typeface="Arial" panose="020B0604020202020204" pitchFamily="34" charset="0"/>
                <a:cs typeface="Arial" panose="020B0604020202020204" pitchFamily="34" charset="0"/>
              </a:defRPr>
            </a:lvl3pPr>
            <a:lvl4pPr marL="1371600" indent="0">
              <a:buFontTx/>
              <a:buNone/>
              <a:defRPr sz="1300">
                <a:solidFill>
                  <a:schemeClr val="bg1"/>
                </a:solidFill>
                <a:latin typeface="Arial" panose="020B0604020202020204" pitchFamily="34" charset="0"/>
                <a:cs typeface="Arial" panose="020B0604020202020204" pitchFamily="34" charset="0"/>
              </a:defRPr>
            </a:lvl4pPr>
            <a:lvl5pPr marL="1828800" indent="0">
              <a:buFontTx/>
              <a:buNone/>
              <a:defRPr sz="1300">
                <a:solidFill>
                  <a:schemeClr val="bg1"/>
                </a:solidFill>
                <a:latin typeface="Arial" panose="020B0604020202020204" pitchFamily="34" charset="0"/>
                <a:cs typeface="Arial" panose="020B0604020202020204" pitchFamily="34" charset="0"/>
              </a:defRPr>
            </a:lvl5pPr>
          </a:lstStyle>
          <a:p>
            <a:pPr lvl="0"/>
            <a:r>
              <a:rPr lang="de-DE" dirty="0"/>
              <a:t>[Untertitel]</a:t>
            </a:r>
          </a:p>
        </p:txBody>
      </p:sp>
      <p:sp>
        <p:nvSpPr>
          <p:cNvPr id="23" name="Textplatzhalter 11"/>
          <p:cNvSpPr>
            <a:spLocks noGrp="1"/>
          </p:cNvSpPr>
          <p:nvPr>
            <p:ph type="body" sz="quarter" idx="19" hasCustomPrompt="1"/>
          </p:nvPr>
        </p:nvSpPr>
        <p:spPr>
          <a:xfrm>
            <a:off x="832260" y="3632841"/>
            <a:ext cx="5400676" cy="216000"/>
          </a:xfrm>
        </p:spPr>
        <p:txBody>
          <a:bodyPr tIns="0" anchor="t" anchorCtr="0">
            <a:noAutofit/>
          </a:bodyPr>
          <a:lstStyle>
            <a:lvl1pPr marL="0" indent="0">
              <a:lnSpc>
                <a:spcPct val="100000"/>
              </a:lnSpc>
              <a:spcBef>
                <a:spcPts val="0"/>
              </a:spcBef>
              <a:buNone/>
              <a:defRPr sz="1300" baseline="0">
                <a:solidFill>
                  <a:schemeClr val="bg1"/>
                </a:solidFill>
              </a:defRPr>
            </a:lvl1pPr>
            <a:lvl2pPr marL="182562" indent="0">
              <a:buNone/>
              <a:defRPr sz="1300">
                <a:solidFill>
                  <a:schemeClr val="bg1"/>
                </a:solidFill>
              </a:defRPr>
            </a:lvl2pPr>
            <a:lvl3pPr marL="539750" indent="0">
              <a:buNone/>
              <a:defRPr sz="1300">
                <a:solidFill>
                  <a:schemeClr val="bg1"/>
                </a:solidFill>
              </a:defRPr>
            </a:lvl3pPr>
            <a:lvl4pPr marL="895350" indent="0">
              <a:buNone/>
              <a:defRPr sz="1300">
                <a:solidFill>
                  <a:schemeClr val="bg1"/>
                </a:solidFill>
              </a:defRPr>
            </a:lvl4pPr>
            <a:lvl5pPr marL="1252537" indent="0">
              <a:buNone/>
              <a:defRPr sz="1300">
                <a:solidFill>
                  <a:schemeClr val="bg1"/>
                </a:solidFill>
              </a:defRPr>
            </a:lvl5pPr>
          </a:lstStyle>
          <a:p>
            <a:pPr lvl="0"/>
            <a:r>
              <a:rPr lang="de-DE" dirty="0"/>
              <a:t>Name Vortragende/r</a:t>
            </a:r>
          </a:p>
        </p:txBody>
      </p:sp>
      <p:sp>
        <p:nvSpPr>
          <p:cNvPr id="24" name="Textplatzhalter 11"/>
          <p:cNvSpPr>
            <a:spLocks noGrp="1"/>
          </p:cNvSpPr>
          <p:nvPr>
            <p:ph type="body" sz="quarter" idx="20" hasCustomPrompt="1"/>
          </p:nvPr>
        </p:nvSpPr>
        <p:spPr>
          <a:xfrm>
            <a:off x="832260" y="3851222"/>
            <a:ext cx="5400000" cy="216000"/>
          </a:xfrm>
        </p:spPr>
        <p:txBody>
          <a:bodyPr tIns="0" anchor="t" anchorCtr="0">
            <a:noAutofit/>
          </a:bodyPr>
          <a:lstStyle>
            <a:lvl1pPr marL="0" indent="0">
              <a:lnSpc>
                <a:spcPct val="100000"/>
              </a:lnSpc>
              <a:spcBef>
                <a:spcPts val="0"/>
              </a:spcBef>
              <a:buNone/>
              <a:defRPr sz="1300" baseline="0">
                <a:solidFill>
                  <a:schemeClr val="bg1"/>
                </a:solidFill>
              </a:defRPr>
            </a:lvl1pPr>
            <a:lvl2pPr marL="182562" indent="0">
              <a:buNone/>
              <a:defRPr sz="1300">
                <a:solidFill>
                  <a:schemeClr val="bg1"/>
                </a:solidFill>
              </a:defRPr>
            </a:lvl2pPr>
            <a:lvl3pPr marL="539750" indent="0">
              <a:buNone/>
              <a:defRPr sz="1300">
                <a:solidFill>
                  <a:schemeClr val="bg1"/>
                </a:solidFill>
              </a:defRPr>
            </a:lvl3pPr>
            <a:lvl4pPr marL="895350" indent="0">
              <a:buNone/>
              <a:defRPr sz="1300">
                <a:solidFill>
                  <a:schemeClr val="bg1"/>
                </a:solidFill>
              </a:defRPr>
            </a:lvl4pPr>
            <a:lvl5pPr marL="1252537" indent="0">
              <a:buNone/>
              <a:defRPr sz="1300">
                <a:solidFill>
                  <a:schemeClr val="bg1"/>
                </a:solidFill>
              </a:defRPr>
            </a:lvl5pPr>
          </a:lstStyle>
          <a:p>
            <a:pPr lvl="0"/>
            <a:r>
              <a:rPr lang="de-DE" dirty="0"/>
              <a:t>Name Vortragende/r </a:t>
            </a:r>
          </a:p>
        </p:txBody>
      </p:sp>
      <p:sp>
        <p:nvSpPr>
          <p:cNvPr id="25" name="Textplatzhalter 11"/>
          <p:cNvSpPr>
            <a:spLocks noGrp="1"/>
          </p:cNvSpPr>
          <p:nvPr>
            <p:ph type="body" sz="quarter" idx="21" hasCustomPrompt="1"/>
          </p:nvPr>
        </p:nvSpPr>
        <p:spPr>
          <a:xfrm>
            <a:off x="832260" y="4069603"/>
            <a:ext cx="5400676" cy="216000"/>
          </a:xfrm>
        </p:spPr>
        <p:txBody>
          <a:bodyPr tIns="0" anchor="t" anchorCtr="0">
            <a:noAutofit/>
          </a:bodyPr>
          <a:lstStyle>
            <a:lvl1pPr marL="0" indent="0">
              <a:lnSpc>
                <a:spcPct val="100000"/>
              </a:lnSpc>
              <a:spcBef>
                <a:spcPts val="0"/>
              </a:spcBef>
              <a:buNone/>
              <a:defRPr sz="1300" baseline="0">
                <a:solidFill>
                  <a:schemeClr val="bg1"/>
                </a:solidFill>
              </a:defRPr>
            </a:lvl1pPr>
            <a:lvl2pPr marL="182562" indent="0">
              <a:buNone/>
              <a:defRPr sz="1300">
                <a:solidFill>
                  <a:schemeClr val="bg1"/>
                </a:solidFill>
              </a:defRPr>
            </a:lvl2pPr>
            <a:lvl3pPr marL="539750" indent="0">
              <a:buNone/>
              <a:defRPr sz="1300">
                <a:solidFill>
                  <a:schemeClr val="bg1"/>
                </a:solidFill>
              </a:defRPr>
            </a:lvl3pPr>
            <a:lvl4pPr marL="895350" indent="0">
              <a:buNone/>
              <a:defRPr sz="1300">
                <a:solidFill>
                  <a:schemeClr val="bg1"/>
                </a:solidFill>
              </a:defRPr>
            </a:lvl4pPr>
            <a:lvl5pPr marL="1252537" indent="0">
              <a:buNone/>
              <a:defRPr sz="1300">
                <a:solidFill>
                  <a:schemeClr val="bg1"/>
                </a:solidFill>
              </a:defRPr>
            </a:lvl5pPr>
          </a:lstStyle>
          <a:p>
            <a:pPr lvl="0"/>
            <a:r>
              <a:rPr lang="de-DE" dirty="0"/>
              <a:t>Name Vortragende/r</a:t>
            </a:r>
          </a:p>
        </p:txBody>
      </p:sp>
      <p:sp>
        <p:nvSpPr>
          <p:cNvPr id="26" name="Textplatzhalter 17"/>
          <p:cNvSpPr>
            <a:spLocks noGrp="1"/>
          </p:cNvSpPr>
          <p:nvPr>
            <p:ph type="body" sz="quarter" idx="22" hasCustomPrompt="1"/>
          </p:nvPr>
        </p:nvSpPr>
        <p:spPr>
          <a:xfrm>
            <a:off x="832260" y="5240936"/>
            <a:ext cx="5400000" cy="252000"/>
          </a:xfrm>
        </p:spPr>
        <p:txBody>
          <a:bodyPr tIns="0" bIns="0" anchor="t" anchorCtr="0">
            <a:noAutofit/>
          </a:bodyPr>
          <a:lstStyle>
            <a:lvl1pPr marL="0" indent="0">
              <a:lnSpc>
                <a:spcPct val="110000"/>
              </a:lnSpc>
              <a:spcBef>
                <a:spcPts val="600"/>
              </a:spcBef>
              <a:buFontTx/>
              <a:buNone/>
              <a:defRPr sz="1600" b="0">
                <a:solidFill>
                  <a:schemeClr val="bg1"/>
                </a:solidFill>
                <a:latin typeface="Arial" panose="020B0604020202020204" pitchFamily="34" charset="0"/>
                <a:cs typeface="Arial" panose="020B0604020202020204" pitchFamily="34" charset="0"/>
              </a:defRPr>
            </a:lvl1pPr>
            <a:lvl2pPr marL="457200" indent="0">
              <a:buFontTx/>
              <a:buNone/>
              <a:defRPr sz="1300">
                <a:solidFill>
                  <a:schemeClr val="bg1"/>
                </a:solidFill>
                <a:latin typeface="Arial" panose="020B0604020202020204" pitchFamily="34" charset="0"/>
                <a:cs typeface="Arial" panose="020B0604020202020204" pitchFamily="34" charset="0"/>
              </a:defRPr>
            </a:lvl2pPr>
            <a:lvl3pPr marL="914400" indent="0">
              <a:buFontTx/>
              <a:buNone/>
              <a:defRPr sz="1300">
                <a:solidFill>
                  <a:schemeClr val="bg1"/>
                </a:solidFill>
                <a:latin typeface="Arial" panose="020B0604020202020204" pitchFamily="34" charset="0"/>
                <a:cs typeface="Arial" panose="020B0604020202020204" pitchFamily="34" charset="0"/>
              </a:defRPr>
            </a:lvl3pPr>
            <a:lvl4pPr marL="1371600" indent="0">
              <a:buFontTx/>
              <a:buNone/>
              <a:defRPr sz="1300">
                <a:solidFill>
                  <a:schemeClr val="bg1"/>
                </a:solidFill>
                <a:latin typeface="Arial" panose="020B0604020202020204" pitchFamily="34" charset="0"/>
                <a:cs typeface="Arial" panose="020B0604020202020204" pitchFamily="34" charset="0"/>
              </a:defRPr>
            </a:lvl4pPr>
            <a:lvl5pPr marL="1828800" indent="0">
              <a:buFontTx/>
              <a:buNone/>
              <a:defRPr sz="1300">
                <a:solidFill>
                  <a:schemeClr val="bg1"/>
                </a:solidFill>
                <a:latin typeface="Arial" panose="020B0604020202020204" pitchFamily="34" charset="0"/>
                <a:cs typeface="Arial" panose="020B0604020202020204" pitchFamily="34" charset="0"/>
              </a:defRPr>
            </a:lvl5pPr>
          </a:lstStyle>
          <a:p>
            <a:pPr lvl="0"/>
            <a:r>
              <a:rPr lang="de-DE" dirty="0"/>
              <a:t>[Veranstaltung]</a:t>
            </a:r>
          </a:p>
        </p:txBody>
      </p:sp>
      <p:sp>
        <p:nvSpPr>
          <p:cNvPr id="12" name="Textplatzhalter 2"/>
          <p:cNvSpPr>
            <a:spLocks noGrp="1"/>
          </p:cNvSpPr>
          <p:nvPr>
            <p:ph type="body" sz="quarter" idx="23" hasCustomPrompt="1"/>
          </p:nvPr>
        </p:nvSpPr>
        <p:spPr>
          <a:xfrm>
            <a:off x="11996239" y="1296000"/>
            <a:ext cx="180000" cy="5562000"/>
          </a:xfrm>
        </p:spPr>
        <p:txBody>
          <a:bodyPr vert="vert270" wrap="square" lIns="0" rIns="18000" bIns="36000" anchor="b" anchorCtr="0">
            <a:noAutofit/>
          </a:bodyPr>
          <a:lstStyle>
            <a:lvl1pPr marL="0" indent="0">
              <a:lnSpc>
                <a:spcPct val="100000"/>
              </a:lnSpc>
              <a:spcBef>
                <a:spcPts val="0"/>
              </a:spcBef>
              <a:buFontTx/>
              <a:buNone/>
              <a:defRPr lang="de-DE" sz="1050" i="0" kern="1200" baseline="0" dirty="0" smtClean="0">
                <a:solidFill>
                  <a:schemeClr val="bg2"/>
                </a:solidFill>
                <a:latin typeface="+mn-lt"/>
                <a:ea typeface="+mn-ea"/>
                <a:cs typeface="+mn-cs"/>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pic>
        <p:nvPicPr>
          <p:cNvPr id="1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288000" y="432000"/>
            <a:ext cx="2278062" cy="477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76656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el_2">
    <p:spTree>
      <p:nvGrpSpPr>
        <p:cNvPr id="1" name=""/>
        <p:cNvGrpSpPr/>
        <p:nvPr/>
      </p:nvGrpSpPr>
      <p:grpSpPr>
        <a:xfrm>
          <a:off x="0" y="0"/>
          <a:ext cx="0" cy="0"/>
          <a:chOff x="0" y="0"/>
          <a:chExt cx="0" cy="0"/>
        </a:xfrm>
      </p:grpSpPr>
      <p:sp>
        <p:nvSpPr>
          <p:cNvPr id="14" name="Rechteck 13"/>
          <p:cNvSpPr/>
          <p:nvPr userDrawn="1"/>
        </p:nvSpPr>
        <p:spPr>
          <a:xfrm>
            <a:off x="0" y="1296000"/>
            <a:ext cx="7063200" cy="5562000"/>
          </a:xfrm>
          <a:prstGeom prst="rect">
            <a:avLst/>
          </a:prstGeom>
          <a:solidFill>
            <a:srgbClr val="2C6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FFFF"/>
              </a:solidFill>
            </a:endParaRPr>
          </a:p>
        </p:txBody>
      </p:sp>
      <p:sp>
        <p:nvSpPr>
          <p:cNvPr id="23" name="Bildplatzhalter 2"/>
          <p:cNvSpPr>
            <a:spLocks noGrp="1"/>
          </p:cNvSpPr>
          <p:nvPr>
            <p:ph type="pic" sz="quarter" idx="17" hasCustomPrompt="1"/>
          </p:nvPr>
        </p:nvSpPr>
        <p:spPr>
          <a:xfrm>
            <a:off x="7063200" y="1296000"/>
            <a:ext cx="5130000" cy="5562000"/>
          </a:xfrm>
          <a:noFill/>
        </p:spPr>
        <p:txBody>
          <a:bodyPr/>
          <a:lstStyle>
            <a:lvl1pPr marL="0" indent="0">
              <a:buFontTx/>
              <a:buNone/>
              <a:defRPr>
                <a:solidFill>
                  <a:schemeClr val="bg2"/>
                </a:solidFill>
              </a:defRPr>
            </a:lvl1pPr>
          </a:lstStyle>
          <a:p>
            <a:r>
              <a:rPr lang="de-DE" dirty="0"/>
              <a:t>Bild (15,45 x 14,25 cm)</a:t>
            </a:r>
          </a:p>
        </p:txBody>
      </p:sp>
      <p:sp>
        <p:nvSpPr>
          <p:cNvPr id="24" name="Textplatzhalter 17"/>
          <p:cNvSpPr>
            <a:spLocks noGrp="1"/>
          </p:cNvSpPr>
          <p:nvPr>
            <p:ph type="body" sz="quarter" idx="16" hasCustomPrompt="1"/>
          </p:nvPr>
        </p:nvSpPr>
        <p:spPr>
          <a:xfrm>
            <a:off x="626400" y="5753884"/>
            <a:ext cx="4860000" cy="216000"/>
          </a:xfrm>
        </p:spPr>
        <p:txBody>
          <a:bodyPr tIns="0" bIns="0" anchor="ctr" anchorCtr="0">
            <a:noAutofit/>
          </a:bodyPr>
          <a:lstStyle>
            <a:lvl1pPr marL="0" marR="0" indent="0" algn="l" defTabSz="914400" rtl="0" eaLnBrk="1" fontAlgn="auto" latinLnBrk="0" hangingPunct="1">
              <a:lnSpc>
                <a:spcPct val="100000"/>
              </a:lnSpc>
              <a:spcBef>
                <a:spcPct val="20000"/>
              </a:spcBef>
              <a:spcAft>
                <a:spcPts val="0"/>
              </a:spcAft>
              <a:buClrTx/>
              <a:buSzTx/>
              <a:buFontTx/>
              <a:buNone/>
              <a:tabLst/>
              <a:defRPr sz="1300" b="0">
                <a:solidFill>
                  <a:schemeClr val="bg1"/>
                </a:solidFill>
                <a:latin typeface="Arial" panose="020B0604020202020204" pitchFamily="34" charset="0"/>
                <a:cs typeface="Arial" panose="020B0604020202020204" pitchFamily="34" charset="0"/>
              </a:defRPr>
            </a:lvl1pPr>
            <a:lvl2pPr marL="457200" indent="0">
              <a:buFontTx/>
              <a:buNone/>
              <a:defRPr sz="1300">
                <a:solidFill>
                  <a:schemeClr val="bg1"/>
                </a:solidFill>
                <a:latin typeface="Arial" panose="020B0604020202020204" pitchFamily="34" charset="0"/>
                <a:cs typeface="Arial" panose="020B0604020202020204" pitchFamily="34" charset="0"/>
              </a:defRPr>
            </a:lvl2pPr>
            <a:lvl3pPr marL="914400" indent="0">
              <a:buFontTx/>
              <a:buNone/>
              <a:defRPr sz="1300">
                <a:solidFill>
                  <a:schemeClr val="bg1"/>
                </a:solidFill>
                <a:latin typeface="Arial" panose="020B0604020202020204" pitchFamily="34" charset="0"/>
                <a:cs typeface="Arial" panose="020B0604020202020204" pitchFamily="34" charset="0"/>
              </a:defRPr>
            </a:lvl3pPr>
            <a:lvl4pPr marL="1371600" indent="0">
              <a:buFontTx/>
              <a:buNone/>
              <a:defRPr sz="1300">
                <a:solidFill>
                  <a:schemeClr val="bg1"/>
                </a:solidFill>
                <a:latin typeface="Arial" panose="020B0604020202020204" pitchFamily="34" charset="0"/>
                <a:cs typeface="Arial" panose="020B0604020202020204" pitchFamily="34" charset="0"/>
              </a:defRPr>
            </a:lvl4pPr>
            <a:lvl5pPr marL="1828800" indent="0">
              <a:buFontTx/>
              <a:buNone/>
              <a:defRPr sz="130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de-DE" dirty="0"/>
              <a:t>Ort, TT. Monat JJJJ </a:t>
            </a:r>
          </a:p>
        </p:txBody>
      </p:sp>
      <p:sp>
        <p:nvSpPr>
          <p:cNvPr id="27" name="Textplatzhalter 11"/>
          <p:cNvSpPr>
            <a:spLocks noGrp="1"/>
          </p:cNvSpPr>
          <p:nvPr>
            <p:ph type="body" sz="quarter" idx="19" hasCustomPrompt="1"/>
          </p:nvPr>
        </p:nvSpPr>
        <p:spPr>
          <a:xfrm>
            <a:off x="626400" y="2433492"/>
            <a:ext cx="4860000" cy="216000"/>
          </a:xfrm>
        </p:spPr>
        <p:txBody>
          <a:bodyPr tIns="0" anchor="t" anchorCtr="0">
            <a:noAutofit/>
          </a:bodyPr>
          <a:lstStyle>
            <a:lvl1pPr marL="0" indent="0">
              <a:lnSpc>
                <a:spcPct val="100000"/>
              </a:lnSpc>
              <a:spcBef>
                <a:spcPts val="0"/>
              </a:spcBef>
              <a:buNone/>
              <a:defRPr sz="1300" baseline="0">
                <a:solidFill>
                  <a:schemeClr val="bg1"/>
                </a:solidFill>
              </a:defRPr>
            </a:lvl1pPr>
            <a:lvl2pPr marL="182562" indent="0">
              <a:buNone/>
              <a:defRPr sz="1300">
                <a:solidFill>
                  <a:schemeClr val="bg1"/>
                </a:solidFill>
              </a:defRPr>
            </a:lvl2pPr>
            <a:lvl3pPr marL="539750" indent="0">
              <a:buNone/>
              <a:defRPr sz="1300">
                <a:solidFill>
                  <a:schemeClr val="bg1"/>
                </a:solidFill>
              </a:defRPr>
            </a:lvl3pPr>
            <a:lvl4pPr marL="895350" indent="0">
              <a:buNone/>
              <a:defRPr sz="1300">
                <a:solidFill>
                  <a:schemeClr val="bg1"/>
                </a:solidFill>
              </a:defRPr>
            </a:lvl4pPr>
            <a:lvl5pPr marL="1252537" indent="0">
              <a:buNone/>
              <a:defRPr sz="1300">
                <a:solidFill>
                  <a:schemeClr val="bg1"/>
                </a:solidFill>
              </a:defRPr>
            </a:lvl5pPr>
          </a:lstStyle>
          <a:p>
            <a:pPr lvl="0"/>
            <a:r>
              <a:rPr lang="de-DE" dirty="0"/>
              <a:t>Name Vortragende/r</a:t>
            </a:r>
          </a:p>
        </p:txBody>
      </p:sp>
      <p:sp>
        <p:nvSpPr>
          <p:cNvPr id="28" name="Textplatzhalter 11"/>
          <p:cNvSpPr>
            <a:spLocks noGrp="1"/>
          </p:cNvSpPr>
          <p:nvPr>
            <p:ph type="body" sz="quarter" idx="20" hasCustomPrompt="1"/>
          </p:nvPr>
        </p:nvSpPr>
        <p:spPr>
          <a:xfrm>
            <a:off x="626400" y="2659540"/>
            <a:ext cx="4860000" cy="216000"/>
          </a:xfrm>
        </p:spPr>
        <p:txBody>
          <a:bodyPr tIns="0" anchor="t" anchorCtr="0">
            <a:noAutofit/>
          </a:bodyPr>
          <a:lstStyle>
            <a:lvl1pPr marL="0" indent="0">
              <a:lnSpc>
                <a:spcPct val="100000"/>
              </a:lnSpc>
              <a:spcBef>
                <a:spcPts val="0"/>
              </a:spcBef>
              <a:buNone/>
              <a:defRPr sz="1300" baseline="0">
                <a:solidFill>
                  <a:schemeClr val="bg1"/>
                </a:solidFill>
              </a:defRPr>
            </a:lvl1pPr>
            <a:lvl2pPr marL="182562" indent="0">
              <a:buNone/>
              <a:defRPr sz="1300">
                <a:solidFill>
                  <a:schemeClr val="bg1"/>
                </a:solidFill>
              </a:defRPr>
            </a:lvl2pPr>
            <a:lvl3pPr marL="539750" indent="0">
              <a:buNone/>
              <a:defRPr sz="1300">
                <a:solidFill>
                  <a:schemeClr val="bg1"/>
                </a:solidFill>
              </a:defRPr>
            </a:lvl3pPr>
            <a:lvl4pPr marL="895350" indent="0">
              <a:buNone/>
              <a:defRPr sz="1300">
                <a:solidFill>
                  <a:schemeClr val="bg1"/>
                </a:solidFill>
              </a:defRPr>
            </a:lvl4pPr>
            <a:lvl5pPr marL="1252537" indent="0">
              <a:buNone/>
              <a:defRPr sz="1300">
                <a:solidFill>
                  <a:schemeClr val="bg1"/>
                </a:solidFill>
              </a:defRPr>
            </a:lvl5pPr>
          </a:lstStyle>
          <a:p>
            <a:pPr lvl="0"/>
            <a:r>
              <a:rPr lang="de-DE" dirty="0"/>
              <a:t>Name Vortragende/r</a:t>
            </a:r>
          </a:p>
        </p:txBody>
      </p:sp>
      <p:sp>
        <p:nvSpPr>
          <p:cNvPr id="29" name="Textplatzhalter 11"/>
          <p:cNvSpPr>
            <a:spLocks noGrp="1"/>
          </p:cNvSpPr>
          <p:nvPr>
            <p:ph type="body" sz="quarter" idx="21" hasCustomPrompt="1"/>
          </p:nvPr>
        </p:nvSpPr>
        <p:spPr>
          <a:xfrm>
            <a:off x="626400" y="2885588"/>
            <a:ext cx="4860000" cy="216000"/>
          </a:xfrm>
        </p:spPr>
        <p:txBody>
          <a:bodyPr tIns="0" anchor="t" anchorCtr="0">
            <a:noAutofit/>
          </a:bodyPr>
          <a:lstStyle>
            <a:lvl1pPr marL="0" indent="0">
              <a:lnSpc>
                <a:spcPct val="100000"/>
              </a:lnSpc>
              <a:spcBef>
                <a:spcPts val="0"/>
              </a:spcBef>
              <a:buNone/>
              <a:defRPr sz="1300" baseline="0">
                <a:solidFill>
                  <a:schemeClr val="bg1"/>
                </a:solidFill>
              </a:defRPr>
            </a:lvl1pPr>
            <a:lvl2pPr marL="182562" indent="0">
              <a:buNone/>
              <a:defRPr sz="1300">
                <a:solidFill>
                  <a:schemeClr val="bg1"/>
                </a:solidFill>
              </a:defRPr>
            </a:lvl2pPr>
            <a:lvl3pPr marL="539750" indent="0">
              <a:buNone/>
              <a:defRPr sz="1300">
                <a:solidFill>
                  <a:schemeClr val="bg1"/>
                </a:solidFill>
              </a:defRPr>
            </a:lvl3pPr>
            <a:lvl4pPr marL="895350" indent="0">
              <a:buNone/>
              <a:defRPr sz="1300">
                <a:solidFill>
                  <a:schemeClr val="bg1"/>
                </a:solidFill>
              </a:defRPr>
            </a:lvl4pPr>
            <a:lvl5pPr marL="1252537" indent="0">
              <a:buNone/>
              <a:defRPr sz="1300">
                <a:solidFill>
                  <a:schemeClr val="bg1"/>
                </a:solidFill>
              </a:defRPr>
            </a:lvl5pPr>
          </a:lstStyle>
          <a:p>
            <a:pPr lvl="0"/>
            <a:r>
              <a:rPr lang="de-DE" dirty="0"/>
              <a:t>Name Vortragende/r</a:t>
            </a:r>
          </a:p>
        </p:txBody>
      </p:sp>
      <p:sp>
        <p:nvSpPr>
          <p:cNvPr id="12" name="Textplatzhalter 2"/>
          <p:cNvSpPr>
            <a:spLocks noGrp="1"/>
          </p:cNvSpPr>
          <p:nvPr>
            <p:ph type="body" sz="quarter" idx="23" hasCustomPrompt="1"/>
          </p:nvPr>
        </p:nvSpPr>
        <p:spPr>
          <a:xfrm>
            <a:off x="12009600" y="1296000"/>
            <a:ext cx="180000" cy="5562000"/>
          </a:xfrm>
        </p:spPr>
        <p:txBody>
          <a:bodyPr vert="vert270" wrap="square" lIns="0" rIns="18000" bIns="36000" anchor="b" anchorCtr="0">
            <a:noAutofit/>
          </a:bodyPr>
          <a:lstStyle>
            <a:lvl1pPr marL="0" indent="0">
              <a:lnSpc>
                <a:spcPct val="100000"/>
              </a:lnSpc>
              <a:spcBef>
                <a:spcPts val="0"/>
              </a:spcBef>
              <a:buFontTx/>
              <a:buNone/>
              <a:defRPr lang="de-DE" sz="1050" i="0" kern="1200" baseline="0" dirty="0" smtClean="0">
                <a:solidFill>
                  <a:schemeClr val="bg2"/>
                </a:solidFill>
                <a:latin typeface="+mn-lt"/>
                <a:ea typeface="+mn-ea"/>
                <a:cs typeface="+mn-cs"/>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13" name="Textplatzhalter 17"/>
          <p:cNvSpPr>
            <a:spLocks noGrp="1"/>
          </p:cNvSpPr>
          <p:nvPr>
            <p:ph type="body" sz="quarter" idx="22" hasCustomPrompt="1"/>
          </p:nvPr>
        </p:nvSpPr>
        <p:spPr>
          <a:xfrm>
            <a:off x="626400" y="4850492"/>
            <a:ext cx="4860000" cy="252000"/>
          </a:xfrm>
        </p:spPr>
        <p:txBody>
          <a:bodyPr tIns="0" bIns="0" anchor="b" anchorCtr="0">
            <a:noAutofit/>
          </a:bodyPr>
          <a:lstStyle>
            <a:lvl1pPr marL="0" indent="0">
              <a:lnSpc>
                <a:spcPct val="100000"/>
              </a:lnSpc>
              <a:spcBef>
                <a:spcPts val="0"/>
              </a:spcBef>
              <a:buFontTx/>
              <a:buNone/>
              <a:defRPr sz="1600" b="0">
                <a:solidFill>
                  <a:schemeClr val="bg1"/>
                </a:solidFill>
                <a:latin typeface="Arial" panose="020B0604020202020204" pitchFamily="34" charset="0"/>
                <a:cs typeface="Arial" panose="020B0604020202020204" pitchFamily="34" charset="0"/>
              </a:defRPr>
            </a:lvl1pPr>
            <a:lvl2pPr marL="457200" indent="0">
              <a:buFontTx/>
              <a:buNone/>
              <a:defRPr sz="1300">
                <a:solidFill>
                  <a:schemeClr val="bg1"/>
                </a:solidFill>
                <a:latin typeface="Arial" panose="020B0604020202020204" pitchFamily="34" charset="0"/>
                <a:cs typeface="Arial" panose="020B0604020202020204" pitchFamily="34" charset="0"/>
              </a:defRPr>
            </a:lvl2pPr>
            <a:lvl3pPr marL="914400" indent="0">
              <a:buFontTx/>
              <a:buNone/>
              <a:defRPr sz="1300">
                <a:solidFill>
                  <a:schemeClr val="bg1"/>
                </a:solidFill>
                <a:latin typeface="Arial" panose="020B0604020202020204" pitchFamily="34" charset="0"/>
                <a:cs typeface="Arial" panose="020B0604020202020204" pitchFamily="34" charset="0"/>
              </a:defRPr>
            </a:lvl3pPr>
            <a:lvl4pPr marL="1371600" indent="0">
              <a:buFontTx/>
              <a:buNone/>
              <a:defRPr sz="1300">
                <a:solidFill>
                  <a:schemeClr val="bg1"/>
                </a:solidFill>
                <a:latin typeface="Arial" panose="020B0604020202020204" pitchFamily="34" charset="0"/>
                <a:cs typeface="Arial" panose="020B0604020202020204" pitchFamily="34" charset="0"/>
              </a:defRPr>
            </a:lvl4pPr>
            <a:lvl5pPr marL="1828800" indent="0">
              <a:buFontTx/>
              <a:buNone/>
              <a:defRPr sz="1300">
                <a:solidFill>
                  <a:schemeClr val="bg1"/>
                </a:solidFill>
                <a:latin typeface="Arial" panose="020B0604020202020204" pitchFamily="34" charset="0"/>
                <a:cs typeface="Arial" panose="020B0604020202020204" pitchFamily="34" charset="0"/>
              </a:defRPr>
            </a:lvl5pPr>
          </a:lstStyle>
          <a:p>
            <a:pPr lvl="0"/>
            <a:r>
              <a:rPr lang="de-DE" dirty="0"/>
              <a:t>[Veranstaltung]</a:t>
            </a:r>
          </a:p>
        </p:txBody>
      </p:sp>
      <p:sp>
        <p:nvSpPr>
          <p:cNvPr id="16" name="Textplatzhalter 17"/>
          <p:cNvSpPr>
            <a:spLocks noGrp="1"/>
          </p:cNvSpPr>
          <p:nvPr>
            <p:ph type="body" sz="quarter" idx="14" hasCustomPrompt="1"/>
          </p:nvPr>
        </p:nvSpPr>
        <p:spPr>
          <a:xfrm>
            <a:off x="626400" y="3686716"/>
            <a:ext cx="4860000" cy="360000"/>
          </a:xfrm>
        </p:spPr>
        <p:txBody>
          <a:bodyPr tIns="0" bIns="0" anchor="b" anchorCtr="0">
            <a:noAutofit/>
          </a:bodyPr>
          <a:lstStyle>
            <a:lvl1pPr marL="0" indent="0" algn="l">
              <a:lnSpc>
                <a:spcPct val="90000"/>
              </a:lnSpc>
              <a:spcBef>
                <a:spcPts val="0"/>
              </a:spcBef>
              <a:buFontTx/>
              <a:buNone/>
              <a:defRPr sz="2400" b="1">
                <a:solidFill>
                  <a:schemeClr val="bg1"/>
                </a:solidFill>
                <a:latin typeface="Arial" panose="020B0604020202020204" pitchFamily="34" charset="0"/>
                <a:cs typeface="Arial" panose="020B0604020202020204" pitchFamily="34" charset="0"/>
              </a:defRPr>
            </a:lvl1pPr>
            <a:lvl2pPr marL="457200" indent="0">
              <a:buFontTx/>
              <a:buNone/>
              <a:defRPr sz="1300">
                <a:solidFill>
                  <a:schemeClr val="bg1"/>
                </a:solidFill>
                <a:latin typeface="Arial" panose="020B0604020202020204" pitchFamily="34" charset="0"/>
                <a:cs typeface="Arial" panose="020B0604020202020204" pitchFamily="34" charset="0"/>
              </a:defRPr>
            </a:lvl2pPr>
            <a:lvl3pPr marL="914400" indent="0">
              <a:buFontTx/>
              <a:buNone/>
              <a:defRPr sz="1300">
                <a:solidFill>
                  <a:schemeClr val="bg1"/>
                </a:solidFill>
                <a:latin typeface="Arial" panose="020B0604020202020204" pitchFamily="34" charset="0"/>
                <a:cs typeface="Arial" panose="020B0604020202020204" pitchFamily="34" charset="0"/>
              </a:defRPr>
            </a:lvl3pPr>
            <a:lvl4pPr marL="1371600" indent="0">
              <a:buFontTx/>
              <a:buNone/>
              <a:defRPr sz="1300">
                <a:solidFill>
                  <a:schemeClr val="bg1"/>
                </a:solidFill>
                <a:latin typeface="Arial" panose="020B0604020202020204" pitchFamily="34" charset="0"/>
                <a:cs typeface="Arial" panose="020B0604020202020204" pitchFamily="34" charset="0"/>
              </a:defRPr>
            </a:lvl4pPr>
            <a:lvl5pPr marL="1828800" indent="0">
              <a:buFontTx/>
              <a:buNone/>
              <a:defRPr sz="1300">
                <a:solidFill>
                  <a:schemeClr val="bg1"/>
                </a:solidFill>
                <a:latin typeface="Arial" panose="020B0604020202020204" pitchFamily="34" charset="0"/>
                <a:cs typeface="Arial" panose="020B0604020202020204" pitchFamily="34" charset="0"/>
              </a:defRPr>
            </a:lvl5pPr>
          </a:lstStyle>
          <a:p>
            <a:pPr lvl="0"/>
            <a:r>
              <a:rPr lang="de-DE" dirty="0"/>
              <a:t>Titel der Präsentation</a:t>
            </a:r>
          </a:p>
        </p:txBody>
      </p:sp>
      <p:sp>
        <p:nvSpPr>
          <p:cNvPr id="17" name="Textplatzhalter 17"/>
          <p:cNvSpPr>
            <a:spLocks noGrp="1"/>
          </p:cNvSpPr>
          <p:nvPr>
            <p:ph type="body" sz="quarter" idx="25" hasCustomPrompt="1"/>
          </p:nvPr>
        </p:nvSpPr>
        <p:spPr>
          <a:xfrm>
            <a:off x="626400" y="4066332"/>
            <a:ext cx="4860000" cy="252000"/>
          </a:xfrm>
        </p:spPr>
        <p:txBody>
          <a:bodyPr tIns="0" bIns="0" anchor="t" anchorCtr="0">
            <a:noAutofit/>
          </a:bodyPr>
          <a:lstStyle>
            <a:lvl1pPr marL="0" indent="0">
              <a:lnSpc>
                <a:spcPct val="100000"/>
              </a:lnSpc>
              <a:spcBef>
                <a:spcPts val="0"/>
              </a:spcBef>
              <a:buFontTx/>
              <a:buNone/>
              <a:defRPr sz="1600" b="1">
                <a:solidFill>
                  <a:schemeClr val="bg1"/>
                </a:solidFill>
                <a:latin typeface="Arial" panose="020B0604020202020204" pitchFamily="34" charset="0"/>
                <a:cs typeface="Arial" panose="020B0604020202020204" pitchFamily="34" charset="0"/>
              </a:defRPr>
            </a:lvl1pPr>
            <a:lvl2pPr marL="457200" indent="0">
              <a:buFontTx/>
              <a:buNone/>
              <a:defRPr sz="1300">
                <a:solidFill>
                  <a:schemeClr val="bg1"/>
                </a:solidFill>
                <a:latin typeface="Arial" panose="020B0604020202020204" pitchFamily="34" charset="0"/>
                <a:cs typeface="Arial" panose="020B0604020202020204" pitchFamily="34" charset="0"/>
              </a:defRPr>
            </a:lvl2pPr>
            <a:lvl3pPr marL="914400" indent="0">
              <a:buFontTx/>
              <a:buNone/>
              <a:defRPr sz="1300">
                <a:solidFill>
                  <a:schemeClr val="bg1"/>
                </a:solidFill>
                <a:latin typeface="Arial" panose="020B0604020202020204" pitchFamily="34" charset="0"/>
                <a:cs typeface="Arial" panose="020B0604020202020204" pitchFamily="34" charset="0"/>
              </a:defRPr>
            </a:lvl3pPr>
            <a:lvl4pPr marL="1371600" indent="0">
              <a:buFontTx/>
              <a:buNone/>
              <a:defRPr sz="1300">
                <a:solidFill>
                  <a:schemeClr val="bg1"/>
                </a:solidFill>
                <a:latin typeface="Arial" panose="020B0604020202020204" pitchFamily="34" charset="0"/>
                <a:cs typeface="Arial" panose="020B0604020202020204" pitchFamily="34" charset="0"/>
              </a:defRPr>
            </a:lvl4pPr>
            <a:lvl5pPr marL="1828800" indent="0">
              <a:buFontTx/>
              <a:buNone/>
              <a:defRPr sz="1300">
                <a:solidFill>
                  <a:schemeClr val="bg1"/>
                </a:solidFill>
                <a:latin typeface="Arial" panose="020B0604020202020204" pitchFamily="34" charset="0"/>
                <a:cs typeface="Arial" panose="020B0604020202020204" pitchFamily="34" charset="0"/>
              </a:defRPr>
            </a:lvl5pPr>
          </a:lstStyle>
          <a:p>
            <a:pPr lvl="0"/>
            <a:r>
              <a:rPr lang="de-DE" dirty="0"/>
              <a:t>[Untertitel]</a:t>
            </a:r>
          </a:p>
        </p:txBody>
      </p:sp>
      <p:pic>
        <p:nvPicPr>
          <p:cNvPr id="1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288000" y="432000"/>
            <a:ext cx="2278062" cy="477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2810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_4">
    <p:spTree>
      <p:nvGrpSpPr>
        <p:cNvPr id="1" name=""/>
        <p:cNvGrpSpPr/>
        <p:nvPr/>
      </p:nvGrpSpPr>
      <p:grpSpPr>
        <a:xfrm>
          <a:off x="0" y="0"/>
          <a:ext cx="0" cy="0"/>
          <a:chOff x="0" y="0"/>
          <a:chExt cx="0" cy="0"/>
        </a:xfrm>
      </p:grpSpPr>
      <p:sp>
        <p:nvSpPr>
          <p:cNvPr id="15" name="Rechteck 14"/>
          <p:cNvSpPr/>
          <p:nvPr userDrawn="1"/>
        </p:nvSpPr>
        <p:spPr>
          <a:xfrm>
            <a:off x="0" y="3492000"/>
            <a:ext cx="12193200" cy="3366000"/>
          </a:xfrm>
          <a:prstGeom prst="rect">
            <a:avLst/>
          </a:prstGeom>
          <a:solidFill>
            <a:srgbClr val="2C6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dirty="0"/>
          </a:p>
        </p:txBody>
      </p:sp>
      <p:sp>
        <p:nvSpPr>
          <p:cNvPr id="16" name="Bildplatzhalter 2"/>
          <p:cNvSpPr>
            <a:spLocks noGrp="1"/>
          </p:cNvSpPr>
          <p:nvPr>
            <p:ph type="pic" sz="quarter" idx="19" hasCustomPrompt="1"/>
          </p:nvPr>
        </p:nvSpPr>
        <p:spPr>
          <a:xfrm>
            <a:off x="0" y="1296000"/>
            <a:ext cx="4572000" cy="2196000"/>
          </a:xfrm>
          <a:noFill/>
        </p:spPr>
        <p:txBody>
          <a:bodyPr>
            <a:normAutofit/>
          </a:bodyPr>
          <a:lstStyle>
            <a:lvl1pPr marL="0" marR="0" indent="0" algn="l" defTabSz="914400" rtl="0" eaLnBrk="1" fontAlgn="auto" latinLnBrk="0" hangingPunct="1">
              <a:lnSpc>
                <a:spcPct val="100000"/>
              </a:lnSpc>
              <a:spcBef>
                <a:spcPts val="300"/>
              </a:spcBef>
              <a:spcAft>
                <a:spcPts val="0"/>
              </a:spcAft>
              <a:buClr>
                <a:srgbClr val="006BB5"/>
              </a:buClr>
              <a:buSzTx/>
              <a:buFontTx/>
              <a:buNone/>
              <a:tabLst/>
              <a:defRPr lang="de-DE" sz="1600" kern="1200" dirty="0" smtClean="0">
                <a:solidFill>
                  <a:schemeClr val="bg2"/>
                </a:solidFill>
                <a:latin typeface="+mn-lt"/>
                <a:ea typeface="+mn-ea"/>
                <a:cs typeface="+mn-cs"/>
              </a:defRPr>
            </a:lvl1pPr>
          </a:lstStyle>
          <a:p>
            <a:r>
              <a:rPr lang="de-DE" dirty="0"/>
              <a:t>Bild (6,1 x 12,7 cm)</a:t>
            </a:r>
          </a:p>
        </p:txBody>
      </p:sp>
      <p:sp>
        <p:nvSpPr>
          <p:cNvPr id="17" name="Bildplatzhalter 2"/>
          <p:cNvSpPr>
            <a:spLocks noGrp="1"/>
          </p:cNvSpPr>
          <p:nvPr>
            <p:ph type="pic" sz="quarter" idx="20" hasCustomPrompt="1"/>
          </p:nvPr>
        </p:nvSpPr>
        <p:spPr>
          <a:xfrm>
            <a:off x="4572000" y="1296000"/>
            <a:ext cx="7621200" cy="2196000"/>
          </a:xfrm>
          <a:noFill/>
        </p:spPr>
        <p:txBody>
          <a:bodyPr tIns="0" bIns="0">
            <a:normAutofit/>
          </a:bodyPr>
          <a:lstStyle>
            <a:lvl1pPr marL="0" marR="0" indent="0" algn="l" defTabSz="914400" rtl="0" eaLnBrk="1" fontAlgn="auto" latinLnBrk="0" hangingPunct="1">
              <a:lnSpc>
                <a:spcPct val="100000"/>
              </a:lnSpc>
              <a:spcBef>
                <a:spcPts val="300"/>
              </a:spcBef>
              <a:spcAft>
                <a:spcPts val="0"/>
              </a:spcAft>
              <a:buClr>
                <a:srgbClr val="006BB5"/>
              </a:buClr>
              <a:buSzTx/>
              <a:buFontTx/>
              <a:buNone/>
              <a:tabLst/>
              <a:defRPr lang="de-DE" sz="1600" kern="1200" dirty="0" smtClean="0">
                <a:solidFill>
                  <a:schemeClr val="bg2"/>
                </a:solidFill>
                <a:latin typeface="+mn-lt"/>
                <a:ea typeface="+mn-ea"/>
                <a:cs typeface="+mn-cs"/>
              </a:defRPr>
            </a:lvl1pPr>
          </a:lstStyle>
          <a:p>
            <a:r>
              <a:rPr lang="de-DE" dirty="0"/>
              <a:t>Bild (6,1 x 21,17)</a:t>
            </a:r>
          </a:p>
        </p:txBody>
      </p:sp>
      <p:sp>
        <p:nvSpPr>
          <p:cNvPr id="29" name="Textplatzhalter 11"/>
          <p:cNvSpPr>
            <a:spLocks noGrp="1"/>
          </p:cNvSpPr>
          <p:nvPr>
            <p:ph type="body" sz="quarter" idx="23" hasCustomPrompt="1"/>
          </p:nvPr>
        </p:nvSpPr>
        <p:spPr>
          <a:xfrm>
            <a:off x="626400" y="3691101"/>
            <a:ext cx="8208000" cy="216000"/>
          </a:xfrm>
        </p:spPr>
        <p:txBody>
          <a:bodyPr tIns="0" anchor="t" anchorCtr="0">
            <a:noAutofit/>
          </a:bodyPr>
          <a:lstStyle>
            <a:lvl1pPr marL="0" indent="0">
              <a:lnSpc>
                <a:spcPct val="100000"/>
              </a:lnSpc>
              <a:spcBef>
                <a:spcPts val="0"/>
              </a:spcBef>
              <a:buNone/>
              <a:defRPr sz="1300" baseline="0">
                <a:solidFill>
                  <a:schemeClr val="bg1"/>
                </a:solidFill>
              </a:defRPr>
            </a:lvl1pPr>
            <a:lvl2pPr marL="182562" indent="0">
              <a:buNone/>
              <a:defRPr sz="1300">
                <a:solidFill>
                  <a:schemeClr val="bg1"/>
                </a:solidFill>
              </a:defRPr>
            </a:lvl2pPr>
            <a:lvl3pPr marL="539750" indent="0">
              <a:buNone/>
              <a:defRPr sz="1300">
                <a:solidFill>
                  <a:schemeClr val="bg1"/>
                </a:solidFill>
              </a:defRPr>
            </a:lvl3pPr>
            <a:lvl4pPr marL="895350" indent="0">
              <a:buNone/>
              <a:defRPr sz="1300">
                <a:solidFill>
                  <a:schemeClr val="bg1"/>
                </a:solidFill>
              </a:defRPr>
            </a:lvl4pPr>
            <a:lvl5pPr marL="1252537" indent="0">
              <a:buNone/>
              <a:defRPr sz="1300">
                <a:solidFill>
                  <a:schemeClr val="bg1"/>
                </a:solidFill>
              </a:defRPr>
            </a:lvl5pPr>
          </a:lstStyle>
          <a:p>
            <a:pPr lvl="0"/>
            <a:r>
              <a:rPr lang="de-DE" dirty="0"/>
              <a:t>Name Vortragende/r</a:t>
            </a:r>
          </a:p>
        </p:txBody>
      </p:sp>
      <p:sp>
        <p:nvSpPr>
          <p:cNvPr id="34" name="Textplatzhalter 11"/>
          <p:cNvSpPr>
            <a:spLocks noGrp="1"/>
          </p:cNvSpPr>
          <p:nvPr>
            <p:ph type="body" sz="quarter" idx="27" hasCustomPrompt="1"/>
          </p:nvPr>
        </p:nvSpPr>
        <p:spPr>
          <a:xfrm>
            <a:off x="626400" y="3907101"/>
            <a:ext cx="8208000" cy="216000"/>
          </a:xfrm>
        </p:spPr>
        <p:txBody>
          <a:bodyPr tIns="0" anchor="t" anchorCtr="0">
            <a:noAutofit/>
          </a:bodyPr>
          <a:lstStyle>
            <a:lvl1pPr marL="0" indent="0" algn="l">
              <a:lnSpc>
                <a:spcPct val="100000"/>
              </a:lnSpc>
              <a:spcBef>
                <a:spcPts val="0"/>
              </a:spcBef>
              <a:buNone/>
              <a:defRPr sz="1300" baseline="0">
                <a:solidFill>
                  <a:schemeClr val="bg1"/>
                </a:solidFill>
              </a:defRPr>
            </a:lvl1pPr>
            <a:lvl2pPr marL="182562" indent="0">
              <a:buNone/>
              <a:defRPr sz="1300">
                <a:solidFill>
                  <a:schemeClr val="bg1"/>
                </a:solidFill>
              </a:defRPr>
            </a:lvl2pPr>
            <a:lvl3pPr marL="539750" indent="0">
              <a:buNone/>
              <a:defRPr sz="1300">
                <a:solidFill>
                  <a:schemeClr val="bg1"/>
                </a:solidFill>
              </a:defRPr>
            </a:lvl3pPr>
            <a:lvl4pPr marL="895350" indent="0">
              <a:buNone/>
              <a:defRPr sz="1300">
                <a:solidFill>
                  <a:schemeClr val="bg1"/>
                </a:solidFill>
              </a:defRPr>
            </a:lvl4pPr>
            <a:lvl5pPr marL="1252537" indent="0">
              <a:buNone/>
              <a:defRPr sz="1300">
                <a:solidFill>
                  <a:schemeClr val="bg1"/>
                </a:solidFill>
              </a:defRPr>
            </a:lvl5pPr>
          </a:lstStyle>
          <a:p>
            <a:pPr lvl="0"/>
            <a:r>
              <a:rPr lang="de-DE" dirty="0"/>
              <a:t>Name Vortragende/r</a:t>
            </a:r>
          </a:p>
        </p:txBody>
      </p:sp>
      <p:sp>
        <p:nvSpPr>
          <p:cNvPr id="35" name="Textplatzhalter 11"/>
          <p:cNvSpPr>
            <a:spLocks noGrp="1"/>
          </p:cNvSpPr>
          <p:nvPr>
            <p:ph type="body" sz="quarter" idx="28" hasCustomPrompt="1"/>
          </p:nvPr>
        </p:nvSpPr>
        <p:spPr>
          <a:xfrm>
            <a:off x="626400" y="4123101"/>
            <a:ext cx="8208000" cy="216000"/>
          </a:xfrm>
        </p:spPr>
        <p:txBody>
          <a:bodyPr tIns="0" anchor="t" anchorCtr="0">
            <a:noAutofit/>
          </a:bodyPr>
          <a:lstStyle>
            <a:lvl1pPr marL="0" indent="0">
              <a:lnSpc>
                <a:spcPct val="100000"/>
              </a:lnSpc>
              <a:spcBef>
                <a:spcPts val="0"/>
              </a:spcBef>
              <a:buNone/>
              <a:defRPr sz="1300" baseline="0">
                <a:solidFill>
                  <a:schemeClr val="bg1"/>
                </a:solidFill>
              </a:defRPr>
            </a:lvl1pPr>
            <a:lvl2pPr marL="182562" indent="0">
              <a:buNone/>
              <a:defRPr sz="1300">
                <a:solidFill>
                  <a:schemeClr val="bg1"/>
                </a:solidFill>
              </a:defRPr>
            </a:lvl2pPr>
            <a:lvl3pPr marL="539750" indent="0">
              <a:buNone/>
              <a:defRPr sz="1300">
                <a:solidFill>
                  <a:schemeClr val="bg1"/>
                </a:solidFill>
              </a:defRPr>
            </a:lvl3pPr>
            <a:lvl4pPr marL="895350" indent="0">
              <a:buNone/>
              <a:defRPr sz="1300">
                <a:solidFill>
                  <a:schemeClr val="bg1"/>
                </a:solidFill>
              </a:defRPr>
            </a:lvl4pPr>
            <a:lvl5pPr marL="1252537" indent="0">
              <a:buNone/>
              <a:defRPr sz="1300">
                <a:solidFill>
                  <a:schemeClr val="bg1"/>
                </a:solidFill>
              </a:defRPr>
            </a:lvl5pPr>
          </a:lstStyle>
          <a:p>
            <a:pPr lvl="0"/>
            <a:r>
              <a:rPr lang="de-DE" dirty="0"/>
              <a:t>Name Vortragende/r</a:t>
            </a:r>
          </a:p>
        </p:txBody>
      </p:sp>
      <p:sp>
        <p:nvSpPr>
          <p:cNvPr id="13" name="Textplatzhalter 2"/>
          <p:cNvSpPr>
            <a:spLocks noGrp="1"/>
          </p:cNvSpPr>
          <p:nvPr>
            <p:ph type="body" sz="quarter" idx="31" hasCustomPrompt="1"/>
          </p:nvPr>
        </p:nvSpPr>
        <p:spPr>
          <a:xfrm>
            <a:off x="4384786" y="1296000"/>
            <a:ext cx="180000" cy="2196000"/>
          </a:xfrm>
        </p:spPr>
        <p:txBody>
          <a:bodyPr vert="vert270" wrap="square" rIns="18000" bIns="36000" anchor="b" anchorCtr="0">
            <a:noAutofit/>
          </a:bodyPr>
          <a:lstStyle>
            <a:lvl1pPr marL="0" indent="0">
              <a:lnSpc>
                <a:spcPct val="100000"/>
              </a:lnSpc>
              <a:spcBef>
                <a:spcPts val="0"/>
              </a:spcBef>
              <a:buFontTx/>
              <a:buNone/>
              <a:defRPr lang="de-DE" sz="1050" i="0" kern="1200" baseline="0" dirty="0" smtClean="0">
                <a:solidFill>
                  <a:schemeClr val="bg2"/>
                </a:solidFill>
                <a:latin typeface="+mn-lt"/>
                <a:ea typeface="+mn-ea"/>
                <a:cs typeface="+mn-cs"/>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14" name="Textplatzhalter 2"/>
          <p:cNvSpPr>
            <a:spLocks noGrp="1"/>
          </p:cNvSpPr>
          <p:nvPr>
            <p:ph type="body" sz="quarter" idx="33" hasCustomPrompt="1"/>
          </p:nvPr>
        </p:nvSpPr>
        <p:spPr>
          <a:xfrm>
            <a:off x="12009489" y="1296000"/>
            <a:ext cx="180000" cy="2196000"/>
          </a:xfrm>
        </p:spPr>
        <p:txBody>
          <a:bodyPr vert="vert270" wrap="square" rIns="18000" bIns="36000" anchor="b" anchorCtr="0">
            <a:noAutofit/>
          </a:bodyPr>
          <a:lstStyle>
            <a:lvl1pPr marL="0" indent="0">
              <a:lnSpc>
                <a:spcPct val="100000"/>
              </a:lnSpc>
              <a:spcBef>
                <a:spcPts val="0"/>
              </a:spcBef>
              <a:buFontTx/>
              <a:buNone/>
              <a:defRPr lang="de-DE" sz="1050" i="0" kern="1200" baseline="0" dirty="0" smtClean="0">
                <a:solidFill>
                  <a:schemeClr val="bg2"/>
                </a:solidFill>
                <a:latin typeface="+mn-lt"/>
                <a:ea typeface="+mn-ea"/>
                <a:cs typeface="+mn-cs"/>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18" name="Textplatzhalter 17"/>
          <p:cNvSpPr>
            <a:spLocks noGrp="1"/>
          </p:cNvSpPr>
          <p:nvPr>
            <p:ph type="body" sz="quarter" idx="14" hasCustomPrompt="1"/>
          </p:nvPr>
        </p:nvSpPr>
        <p:spPr>
          <a:xfrm>
            <a:off x="626400" y="4594784"/>
            <a:ext cx="8208000" cy="360000"/>
          </a:xfrm>
        </p:spPr>
        <p:txBody>
          <a:bodyPr tIns="0" bIns="0" anchor="b" anchorCtr="0">
            <a:noAutofit/>
          </a:bodyPr>
          <a:lstStyle>
            <a:lvl1pPr marL="0" indent="0">
              <a:lnSpc>
                <a:spcPct val="100000"/>
              </a:lnSpc>
              <a:spcBef>
                <a:spcPts val="0"/>
              </a:spcBef>
              <a:buFontTx/>
              <a:buNone/>
              <a:defRPr sz="2400" b="1">
                <a:solidFill>
                  <a:schemeClr val="bg1"/>
                </a:solidFill>
                <a:latin typeface="Arial" panose="020B0604020202020204" pitchFamily="34" charset="0"/>
                <a:cs typeface="Arial" panose="020B0604020202020204" pitchFamily="34" charset="0"/>
              </a:defRPr>
            </a:lvl1pPr>
            <a:lvl2pPr marL="457200" indent="0">
              <a:buFontTx/>
              <a:buNone/>
              <a:defRPr sz="1300">
                <a:solidFill>
                  <a:schemeClr val="bg1"/>
                </a:solidFill>
                <a:latin typeface="Arial" panose="020B0604020202020204" pitchFamily="34" charset="0"/>
                <a:cs typeface="Arial" panose="020B0604020202020204" pitchFamily="34" charset="0"/>
              </a:defRPr>
            </a:lvl2pPr>
            <a:lvl3pPr marL="914400" indent="0">
              <a:buFontTx/>
              <a:buNone/>
              <a:defRPr sz="1300">
                <a:solidFill>
                  <a:schemeClr val="bg1"/>
                </a:solidFill>
                <a:latin typeface="Arial" panose="020B0604020202020204" pitchFamily="34" charset="0"/>
                <a:cs typeface="Arial" panose="020B0604020202020204" pitchFamily="34" charset="0"/>
              </a:defRPr>
            </a:lvl3pPr>
            <a:lvl4pPr marL="1371600" indent="0">
              <a:buFontTx/>
              <a:buNone/>
              <a:defRPr sz="1300">
                <a:solidFill>
                  <a:schemeClr val="bg1"/>
                </a:solidFill>
                <a:latin typeface="Arial" panose="020B0604020202020204" pitchFamily="34" charset="0"/>
                <a:cs typeface="Arial" panose="020B0604020202020204" pitchFamily="34" charset="0"/>
              </a:defRPr>
            </a:lvl4pPr>
            <a:lvl5pPr marL="1828800" indent="0">
              <a:buFontTx/>
              <a:buNone/>
              <a:defRPr sz="1300">
                <a:solidFill>
                  <a:schemeClr val="bg1"/>
                </a:solidFill>
                <a:latin typeface="Arial" panose="020B0604020202020204" pitchFamily="34" charset="0"/>
                <a:cs typeface="Arial" panose="020B0604020202020204" pitchFamily="34" charset="0"/>
              </a:defRPr>
            </a:lvl5pPr>
          </a:lstStyle>
          <a:p>
            <a:pPr lvl="0"/>
            <a:r>
              <a:rPr lang="de-DE" dirty="0"/>
              <a:t>Titel der Präsentation</a:t>
            </a:r>
          </a:p>
        </p:txBody>
      </p:sp>
      <p:sp>
        <p:nvSpPr>
          <p:cNvPr id="20" name="Textplatzhalter 17"/>
          <p:cNvSpPr>
            <a:spLocks noGrp="1"/>
          </p:cNvSpPr>
          <p:nvPr>
            <p:ph type="body" sz="quarter" idx="25" hasCustomPrompt="1"/>
          </p:nvPr>
        </p:nvSpPr>
        <p:spPr>
          <a:xfrm>
            <a:off x="626400" y="5512208"/>
            <a:ext cx="8208000" cy="252000"/>
          </a:xfrm>
        </p:spPr>
        <p:txBody>
          <a:bodyPr tIns="0" bIns="0" anchor="b" anchorCtr="0">
            <a:noAutofit/>
          </a:bodyPr>
          <a:lstStyle>
            <a:lvl1pPr marL="0" indent="0">
              <a:lnSpc>
                <a:spcPct val="100000"/>
              </a:lnSpc>
              <a:spcBef>
                <a:spcPts val="0"/>
              </a:spcBef>
              <a:buFontTx/>
              <a:buNone/>
              <a:defRPr sz="1600" b="0">
                <a:solidFill>
                  <a:schemeClr val="bg1"/>
                </a:solidFill>
                <a:latin typeface="Arial" panose="020B0604020202020204" pitchFamily="34" charset="0"/>
                <a:cs typeface="Arial" panose="020B0604020202020204" pitchFamily="34" charset="0"/>
              </a:defRPr>
            </a:lvl1pPr>
            <a:lvl2pPr marL="457200" indent="0">
              <a:buFontTx/>
              <a:buNone/>
              <a:defRPr sz="1300">
                <a:solidFill>
                  <a:schemeClr val="bg1"/>
                </a:solidFill>
                <a:latin typeface="Arial" panose="020B0604020202020204" pitchFamily="34" charset="0"/>
                <a:cs typeface="Arial" panose="020B0604020202020204" pitchFamily="34" charset="0"/>
              </a:defRPr>
            </a:lvl2pPr>
            <a:lvl3pPr marL="914400" indent="0">
              <a:buFontTx/>
              <a:buNone/>
              <a:defRPr sz="1300">
                <a:solidFill>
                  <a:schemeClr val="bg1"/>
                </a:solidFill>
                <a:latin typeface="Arial" panose="020B0604020202020204" pitchFamily="34" charset="0"/>
                <a:cs typeface="Arial" panose="020B0604020202020204" pitchFamily="34" charset="0"/>
              </a:defRPr>
            </a:lvl3pPr>
            <a:lvl4pPr marL="1371600" indent="0">
              <a:buFontTx/>
              <a:buNone/>
              <a:defRPr sz="1300">
                <a:solidFill>
                  <a:schemeClr val="bg1"/>
                </a:solidFill>
                <a:latin typeface="Arial" panose="020B0604020202020204" pitchFamily="34" charset="0"/>
                <a:cs typeface="Arial" panose="020B0604020202020204" pitchFamily="34" charset="0"/>
              </a:defRPr>
            </a:lvl4pPr>
            <a:lvl5pPr marL="1828800" indent="0">
              <a:buFontTx/>
              <a:buNone/>
              <a:defRPr sz="1300">
                <a:solidFill>
                  <a:schemeClr val="bg1"/>
                </a:solidFill>
                <a:latin typeface="Arial" panose="020B0604020202020204" pitchFamily="34" charset="0"/>
                <a:cs typeface="Arial" panose="020B0604020202020204" pitchFamily="34" charset="0"/>
              </a:defRPr>
            </a:lvl5pPr>
          </a:lstStyle>
          <a:p>
            <a:pPr lvl="0"/>
            <a:r>
              <a:rPr lang="de-DE" dirty="0"/>
              <a:t>[Veranstaltung]</a:t>
            </a:r>
          </a:p>
        </p:txBody>
      </p:sp>
      <p:sp>
        <p:nvSpPr>
          <p:cNvPr id="23" name="Textplatzhalter 17"/>
          <p:cNvSpPr>
            <a:spLocks noGrp="1"/>
          </p:cNvSpPr>
          <p:nvPr>
            <p:ph type="body" sz="quarter" idx="15" hasCustomPrompt="1"/>
          </p:nvPr>
        </p:nvSpPr>
        <p:spPr>
          <a:xfrm>
            <a:off x="626400" y="4954784"/>
            <a:ext cx="8208000" cy="252000"/>
          </a:xfrm>
        </p:spPr>
        <p:txBody>
          <a:bodyPr tIns="0" bIns="0" anchor="t" anchorCtr="0">
            <a:noAutofit/>
          </a:bodyPr>
          <a:lstStyle>
            <a:lvl1pPr marL="0" indent="0">
              <a:lnSpc>
                <a:spcPct val="100000"/>
              </a:lnSpc>
              <a:spcBef>
                <a:spcPts val="0"/>
              </a:spcBef>
              <a:buFontTx/>
              <a:buNone/>
              <a:defRPr sz="1600" b="1">
                <a:solidFill>
                  <a:schemeClr val="bg1"/>
                </a:solidFill>
                <a:latin typeface="Arial" panose="020B0604020202020204" pitchFamily="34" charset="0"/>
                <a:cs typeface="Arial" panose="020B0604020202020204" pitchFamily="34" charset="0"/>
              </a:defRPr>
            </a:lvl1pPr>
            <a:lvl2pPr marL="457200" indent="0">
              <a:buFontTx/>
              <a:buNone/>
              <a:defRPr sz="1300">
                <a:solidFill>
                  <a:schemeClr val="bg1"/>
                </a:solidFill>
                <a:latin typeface="Arial" panose="020B0604020202020204" pitchFamily="34" charset="0"/>
                <a:cs typeface="Arial" panose="020B0604020202020204" pitchFamily="34" charset="0"/>
              </a:defRPr>
            </a:lvl2pPr>
            <a:lvl3pPr marL="914400" indent="0">
              <a:buFontTx/>
              <a:buNone/>
              <a:defRPr sz="1300">
                <a:solidFill>
                  <a:schemeClr val="bg1"/>
                </a:solidFill>
                <a:latin typeface="Arial" panose="020B0604020202020204" pitchFamily="34" charset="0"/>
                <a:cs typeface="Arial" panose="020B0604020202020204" pitchFamily="34" charset="0"/>
              </a:defRPr>
            </a:lvl3pPr>
            <a:lvl4pPr marL="1371600" indent="0">
              <a:buFontTx/>
              <a:buNone/>
              <a:defRPr sz="1300">
                <a:solidFill>
                  <a:schemeClr val="bg1"/>
                </a:solidFill>
                <a:latin typeface="Arial" panose="020B0604020202020204" pitchFamily="34" charset="0"/>
                <a:cs typeface="Arial" panose="020B0604020202020204" pitchFamily="34" charset="0"/>
              </a:defRPr>
            </a:lvl4pPr>
            <a:lvl5pPr marL="1828800" indent="0">
              <a:buFontTx/>
              <a:buNone/>
              <a:defRPr sz="1300">
                <a:solidFill>
                  <a:schemeClr val="bg1"/>
                </a:solidFill>
                <a:latin typeface="Arial" panose="020B0604020202020204" pitchFamily="34" charset="0"/>
                <a:cs typeface="Arial" panose="020B0604020202020204" pitchFamily="34" charset="0"/>
              </a:defRPr>
            </a:lvl5pPr>
          </a:lstStyle>
          <a:p>
            <a:pPr lvl="0"/>
            <a:r>
              <a:rPr lang="de-DE" dirty="0"/>
              <a:t>[Untertitel]</a:t>
            </a:r>
          </a:p>
        </p:txBody>
      </p:sp>
      <p:sp>
        <p:nvSpPr>
          <p:cNvPr id="21" name="Textplatzhalter 17"/>
          <p:cNvSpPr>
            <a:spLocks noGrp="1"/>
          </p:cNvSpPr>
          <p:nvPr>
            <p:ph type="body" sz="quarter" idx="16" hasCustomPrompt="1"/>
          </p:nvPr>
        </p:nvSpPr>
        <p:spPr>
          <a:xfrm>
            <a:off x="626400" y="6258208"/>
            <a:ext cx="8208000" cy="216000"/>
          </a:xfrm>
        </p:spPr>
        <p:txBody>
          <a:bodyPr tIns="0" bIns="0" anchor="ctr" anchorCtr="0">
            <a:noAutofit/>
          </a:bodyPr>
          <a:lstStyle>
            <a:lvl1pPr marL="0" marR="0" indent="0" algn="l" defTabSz="914400" rtl="0" eaLnBrk="1" fontAlgn="auto" latinLnBrk="0" hangingPunct="1">
              <a:lnSpc>
                <a:spcPct val="100000"/>
              </a:lnSpc>
              <a:spcBef>
                <a:spcPct val="20000"/>
              </a:spcBef>
              <a:spcAft>
                <a:spcPts val="0"/>
              </a:spcAft>
              <a:buClrTx/>
              <a:buSzTx/>
              <a:buFontTx/>
              <a:buNone/>
              <a:tabLst/>
              <a:defRPr sz="1300" b="0">
                <a:solidFill>
                  <a:schemeClr val="bg1"/>
                </a:solidFill>
                <a:latin typeface="Arial" panose="020B0604020202020204" pitchFamily="34" charset="0"/>
                <a:cs typeface="Arial" panose="020B0604020202020204" pitchFamily="34" charset="0"/>
              </a:defRPr>
            </a:lvl1pPr>
            <a:lvl2pPr marL="457200" indent="0">
              <a:buFontTx/>
              <a:buNone/>
              <a:defRPr sz="1300">
                <a:solidFill>
                  <a:schemeClr val="bg1"/>
                </a:solidFill>
                <a:latin typeface="Arial" panose="020B0604020202020204" pitchFamily="34" charset="0"/>
                <a:cs typeface="Arial" panose="020B0604020202020204" pitchFamily="34" charset="0"/>
              </a:defRPr>
            </a:lvl2pPr>
            <a:lvl3pPr marL="914400" indent="0">
              <a:buFontTx/>
              <a:buNone/>
              <a:defRPr sz="1300">
                <a:solidFill>
                  <a:schemeClr val="bg1"/>
                </a:solidFill>
                <a:latin typeface="Arial" panose="020B0604020202020204" pitchFamily="34" charset="0"/>
                <a:cs typeface="Arial" panose="020B0604020202020204" pitchFamily="34" charset="0"/>
              </a:defRPr>
            </a:lvl3pPr>
            <a:lvl4pPr marL="1371600" indent="0">
              <a:buFontTx/>
              <a:buNone/>
              <a:defRPr sz="1300">
                <a:solidFill>
                  <a:schemeClr val="bg1"/>
                </a:solidFill>
                <a:latin typeface="Arial" panose="020B0604020202020204" pitchFamily="34" charset="0"/>
                <a:cs typeface="Arial" panose="020B0604020202020204" pitchFamily="34" charset="0"/>
              </a:defRPr>
            </a:lvl4pPr>
            <a:lvl5pPr marL="1828800" indent="0">
              <a:buFontTx/>
              <a:buNone/>
              <a:defRPr sz="130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de-DE" dirty="0"/>
              <a:t>Ort, TT. Monat JJJJ</a:t>
            </a:r>
          </a:p>
        </p:txBody>
      </p:sp>
      <p:pic>
        <p:nvPicPr>
          <p:cNvPr id="1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288000" y="432000"/>
            <a:ext cx="2278062" cy="477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660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el_3">
    <p:spTree>
      <p:nvGrpSpPr>
        <p:cNvPr id="1" name=""/>
        <p:cNvGrpSpPr/>
        <p:nvPr/>
      </p:nvGrpSpPr>
      <p:grpSpPr>
        <a:xfrm>
          <a:off x="0" y="0"/>
          <a:ext cx="0" cy="0"/>
          <a:chOff x="0" y="0"/>
          <a:chExt cx="0" cy="0"/>
        </a:xfrm>
      </p:grpSpPr>
      <p:sp>
        <p:nvSpPr>
          <p:cNvPr id="15" name="Rechteck 14"/>
          <p:cNvSpPr/>
          <p:nvPr userDrawn="1"/>
        </p:nvSpPr>
        <p:spPr>
          <a:xfrm>
            <a:off x="0" y="3492000"/>
            <a:ext cx="12193200" cy="3366000"/>
          </a:xfrm>
          <a:prstGeom prst="rect">
            <a:avLst/>
          </a:prstGeom>
          <a:solidFill>
            <a:srgbClr val="2C6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FFFF"/>
              </a:solidFill>
            </a:endParaRPr>
          </a:p>
        </p:txBody>
      </p:sp>
      <p:sp>
        <p:nvSpPr>
          <p:cNvPr id="19" name="Textplatzhalter 17"/>
          <p:cNvSpPr>
            <a:spLocks noGrp="1"/>
          </p:cNvSpPr>
          <p:nvPr>
            <p:ph type="body" sz="quarter" idx="16" hasCustomPrompt="1"/>
          </p:nvPr>
        </p:nvSpPr>
        <p:spPr>
          <a:xfrm>
            <a:off x="626400" y="6258208"/>
            <a:ext cx="8208000" cy="216000"/>
          </a:xfrm>
        </p:spPr>
        <p:txBody>
          <a:bodyPr tIns="0" bIns="0" anchor="ctr" anchorCtr="0">
            <a:noAutofit/>
          </a:bodyPr>
          <a:lstStyle>
            <a:lvl1pPr marL="0" marR="0" indent="0" algn="l" defTabSz="914400" rtl="0" eaLnBrk="1" fontAlgn="auto" latinLnBrk="0" hangingPunct="1">
              <a:lnSpc>
                <a:spcPct val="100000"/>
              </a:lnSpc>
              <a:spcBef>
                <a:spcPct val="20000"/>
              </a:spcBef>
              <a:spcAft>
                <a:spcPts val="0"/>
              </a:spcAft>
              <a:buClrTx/>
              <a:buSzTx/>
              <a:buFontTx/>
              <a:buNone/>
              <a:tabLst/>
              <a:defRPr sz="1300" b="0">
                <a:solidFill>
                  <a:schemeClr val="bg1"/>
                </a:solidFill>
                <a:latin typeface="Arial" panose="020B0604020202020204" pitchFamily="34" charset="0"/>
                <a:cs typeface="Arial" panose="020B0604020202020204" pitchFamily="34" charset="0"/>
              </a:defRPr>
            </a:lvl1pPr>
            <a:lvl2pPr marL="457200" indent="0">
              <a:buFontTx/>
              <a:buNone/>
              <a:defRPr sz="1300">
                <a:solidFill>
                  <a:schemeClr val="bg1"/>
                </a:solidFill>
                <a:latin typeface="Arial" panose="020B0604020202020204" pitchFamily="34" charset="0"/>
                <a:cs typeface="Arial" panose="020B0604020202020204" pitchFamily="34" charset="0"/>
              </a:defRPr>
            </a:lvl2pPr>
            <a:lvl3pPr marL="914400" indent="0">
              <a:buFontTx/>
              <a:buNone/>
              <a:defRPr sz="1300">
                <a:solidFill>
                  <a:schemeClr val="bg1"/>
                </a:solidFill>
                <a:latin typeface="Arial" panose="020B0604020202020204" pitchFamily="34" charset="0"/>
                <a:cs typeface="Arial" panose="020B0604020202020204" pitchFamily="34" charset="0"/>
              </a:defRPr>
            </a:lvl3pPr>
            <a:lvl4pPr marL="1371600" indent="0">
              <a:buFontTx/>
              <a:buNone/>
              <a:defRPr sz="1300">
                <a:solidFill>
                  <a:schemeClr val="bg1"/>
                </a:solidFill>
                <a:latin typeface="Arial" panose="020B0604020202020204" pitchFamily="34" charset="0"/>
                <a:cs typeface="Arial" panose="020B0604020202020204" pitchFamily="34" charset="0"/>
              </a:defRPr>
            </a:lvl4pPr>
            <a:lvl5pPr marL="1828800" indent="0">
              <a:buFontTx/>
              <a:buNone/>
              <a:defRPr sz="130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de-DE" dirty="0"/>
              <a:t>Ort, TT. Monat JJJJ</a:t>
            </a:r>
          </a:p>
        </p:txBody>
      </p:sp>
      <p:sp>
        <p:nvSpPr>
          <p:cNvPr id="29" name="Textplatzhalter 11"/>
          <p:cNvSpPr>
            <a:spLocks noGrp="1"/>
          </p:cNvSpPr>
          <p:nvPr>
            <p:ph type="body" sz="quarter" idx="23" hasCustomPrompt="1"/>
          </p:nvPr>
        </p:nvSpPr>
        <p:spPr>
          <a:xfrm>
            <a:off x="626400" y="3691101"/>
            <a:ext cx="8208000" cy="216000"/>
          </a:xfrm>
        </p:spPr>
        <p:txBody>
          <a:bodyPr tIns="0" anchor="t" anchorCtr="0">
            <a:noAutofit/>
          </a:bodyPr>
          <a:lstStyle>
            <a:lvl1pPr marL="0" indent="0">
              <a:lnSpc>
                <a:spcPct val="100000"/>
              </a:lnSpc>
              <a:spcBef>
                <a:spcPts val="0"/>
              </a:spcBef>
              <a:buNone/>
              <a:defRPr sz="1300" baseline="0">
                <a:solidFill>
                  <a:schemeClr val="bg1"/>
                </a:solidFill>
              </a:defRPr>
            </a:lvl1pPr>
            <a:lvl2pPr marL="182562" indent="0">
              <a:buNone/>
              <a:defRPr sz="1300">
                <a:solidFill>
                  <a:schemeClr val="bg1"/>
                </a:solidFill>
              </a:defRPr>
            </a:lvl2pPr>
            <a:lvl3pPr marL="539750" indent="0">
              <a:buNone/>
              <a:defRPr sz="1300">
                <a:solidFill>
                  <a:schemeClr val="bg1"/>
                </a:solidFill>
              </a:defRPr>
            </a:lvl3pPr>
            <a:lvl4pPr marL="895350" indent="0">
              <a:buNone/>
              <a:defRPr sz="1300">
                <a:solidFill>
                  <a:schemeClr val="bg1"/>
                </a:solidFill>
              </a:defRPr>
            </a:lvl4pPr>
            <a:lvl5pPr marL="1252537" indent="0">
              <a:buNone/>
              <a:defRPr sz="1300">
                <a:solidFill>
                  <a:schemeClr val="bg1"/>
                </a:solidFill>
              </a:defRPr>
            </a:lvl5pPr>
          </a:lstStyle>
          <a:p>
            <a:pPr lvl="0"/>
            <a:r>
              <a:rPr lang="de-DE" dirty="0"/>
              <a:t>Name Vortragende/r</a:t>
            </a:r>
          </a:p>
        </p:txBody>
      </p:sp>
      <p:sp>
        <p:nvSpPr>
          <p:cNvPr id="34" name="Textplatzhalter 11"/>
          <p:cNvSpPr>
            <a:spLocks noGrp="1"/>
          </p:cNvSpPr>
          <p:nvPr>
            <p:ph type="body" sz="quarter" idx="27" hasCustomPrompt="1"/>
          </p:nvPr>
        </p:nvSpPr>
        <p:spPr>
          <a:xfrm>
            <a:off x="626400" y="3907101"/>
            <a:ext cx="8208000" cy="216000"/>
          </a:xfrm>
        </p:spPr>
        <p:txBody>
          <a:bodyPr tIns="0" anchor="t" anchorCtr="0">
            <a:noAutofit/>
          </a:bodyPr>
          <a:lstStyle>
            <a:lvl1pPr marL="0" indent="0" algn="l">
              <a:lnSpc>
                <a:spcPct val="100000"/>
              </a:lnSpc>
              <a:spcBef>
                <a:spcPts val="0"/>
              </a:spcBef>
              <a:buNone/>
              <a:defRPr sz="1300" baseline="0">
                <a:solidFill>
                  <a:schemeClr val="bg1"/>
                </a:solidFill>
              </a:defRPr>
            </a:lvl1pPr>
            <a:lvl2pPr marL="182562" indent="0">
              <a:buNone/>
              <a:defRPr sz="1300">
                <a:solidFill>
                  <a:schemeClr val="bg1"/>
                </a:solidFill>
              </a:defRPr>
            </a:lvl2pPr>
            <a:lvl3pPr marL="539750" indent="0">
              <a:buNone/>
              <a:defRPr sz="1300">
                <a:solidFill>
                  <a:schemeClr val="bg1"/>
                </a:solidFill>
              </a:defRPr>
            </a:lvl3pPr>
            <a:lvl4pPr marL="895350" indent="0">
              <a:buNone/>
              <a:defRPr sz="1300">
                <a:solidFill>
                  <a:schemeClr val="bg1"/>
                </a:solidFill>
              </a:defRPr>
            </a:lvl4pPr>
            <a:lvl5pPr marL="1252537" indent="0">
              <a:buNone/>
              <a:defRPr sz="1300">
                <a:solidFill>
                  <a:schemeClr val="bg1"/>
                </a:solidFill>
              </a:defRPr>
            </a:lvl5pPr>
          </a:lstStyle>
          <a:p>
            <a:pPr lvl="0"/>
            <a:r>
              <a:rPr lang="de-DE" dirty="0"/>
              <a:t>Name Vortragende/r</a:t>
            </a:r>
          </a:p>
        </p:txBody>
      </p:sp>
      <p:sp>
        <p:nvSpPr>
          <p:cNvPr id="35" name="Textplatzhalter 11"/>
          <p:cNvSpPr>
            <a:spLocks noGrp="1"/>
          </p:cNvSpPr>
          <p:nvPr>
            <p:ph type="body" sz="quarter" idx="28" hasCustomPrompt="1"/>
          </p:nvPr>
        </p:nvSpPr>
        <p:spPr>
          <a:xfrm>
            <a:off x="626400" y="4123101"/>
            <a:ext cx="8208000" cy="216000"/>
          </a:xfrm>
        </p:spPr>
        <p:txBody>
          <a:bodyPr tIns="0" anchor="t" anchorCtr="0">
            <a:noAutofit/>
          </a:bodyPr>
          <a:lstStyle>
            <a:lvl1pPr marL="0" indent="0">
              <a:lnSpc>
                <a:spcPct val="100000"/>
              </a:lnSpc>
              <a:spcBef>
                <a:spcPts val="0"/>
              </a:spcBef>
              <a:buNone/>
              <a:defRPr sz="1300" baseline="0">
                <a:solidFill>
                  <a:schemeClr val="bg1"/>
                </a:solidFill>
              </a:defRPr>
            </a:lvl1pPr>
            <a:lvl2pPr marL="182562" indent="0">
              <a:buNone/>
              <a:defRPr sz="1300">
                <a:solidFill>
                  <a:schemeClr val="bg1"/>
                </a:solidFill>
              </a:defRPr>
            </a:lvl2pPr>
            <a:lvl3pPr marL="539750" indent="0">
              <a:buNone/>
              <a:defRPr sz="1300">
                <a:solidFill>
                  <a:schemeClr val="bg1"/>
                </a:solidFill>
              </a:defRPr>
            </a:lvl3pPr>
            <a:lvl4pPr marL="895350" indent="0">
              <a:buNone/>
              <a:defRPr sz="1300">
                <a:solidFill>
                  <a:schemeClr val="bg1"/>
                </a:solidFill>
              </a:defRPr>
            </a:lvl4pPr>
            <a:lvl5pPr marL="1252537" indent="0">
              <a:buNone/>
              <a:defRPr sz="1300">
                <a:solidFill>
                  <a:schemeClr val="bg1"/>
                </a:solidFill>
              </a:defRPr>
            </a:lvl5pPr>
          </a:lstStyle>
          <a:p>
            <a:pPr lvl="0"/>
            <a:r>
              <a:rPr lang="de-DE" dirty="0"/>
              <a:t>Name Vortragende/r</a:t>
            </a:r>
          </a:p>
        </p:txBody>
      </p:sp>
      <p:sp>
        <p:nvSpPr>
          <p:cNvPr id="14" name="Bildplatzhalter 2"/>
          <p:cNvSpPr>
            <a:spLocks noGrp="1"/>
          </p:cNvSpPr>
          <p:nvPr>
            <p:ph type="pic" sz="quarter" idx="19" hasCustomPrompt="1"/>
          </p:nvPr>
        </p:nvSpPr>
        <p:spPr>
          <a:xfrm>
            <a:off x="0" y="1296000"/>
            <a:ext cx="4064400" cy="2196000"/>
          </a:xfrm>
          <a:noFill/>
        </p:spPr>
        <p:txBody>
          <a:bodyPr/>
          <a:lstStyle>
            <a:lvl1pPr marL="0" indent="0">
              <a:spcBef>
                <a:spcPts val="300"/>
              </a:spcBef>
              <a:buFontTx/>
              <a:buNone/>
              <a:defRPr>
                <a:solidFill>
                  <a:schemeClr val="bg2"/>
                </a:solidFill>
              </a:defRPr>
            </a:lvl1pPr>
          </a:lstStyle>
          <a:p>
            <a:r>
              <a:rPr lang="de-DE" dirty="0"/>
              <a:t>Bild (6,1 x 11,29 cm)</a:t>
            </a:r>
          </a:p>
        </p:txBody>
      </p:sp>
      <p:sp>
        <p:nvSpPr>
          <p:cNvPr id="18" name="Bildplatzhalter 2"/>
          <p:cNvSpPr>
            <a:spLocks noGrp="1"/>
          </p:cNvSpPr>
          <p:nvPr>
            <p:ph type="pic" sz="quarter" idx="20" hasCustomPrompt="1"/>
          </p:nvPr>
        </p:nvSpPr>
        <p:spPr>
          <a:xfrm>
            <a:off x="4064400" y="1296000"/>
            <a:ext cx="4064400" cy="2196000"/>
          </a:xfrm>
          <a:noFill/>
        </p:spPr>
        <p:txBody>
          <a:bodyPr>
            <a:normAutofit/>
          </a:bodyPr>
          <a:lstStyle>
            <a:lvl1pPr marL="0" indent="0" algn="l" defTabSz="914400" rtl="0" eaLnBrk="1" latinLnBrk="0" hangingPunct="1">
              <a:lnSpc>
                <a:spcPct val="100000"/>
              </a:lnSpc>
              <a:spcBef>
                <a:spcPts val="300"/>
              </a:spcBef>
              <a:buClr>
                <a:srgbClr val="006BB5"/>
              </a:buClr>
              <a:buFontTx/>
              <a:buNone/>
              <a:defRPr lang="de-DE" sz="1600" kern="1200" dirty="0" smtClean="0">
                <a:solidFill>
                  <a:schemeClr val="bg2"/>
                </a:solidFill>
                <a:latin typeface="+mn-lt"/>
                <a:ea typeface="+mn-ea"/>
                <a:cs typeface="+mn-cs"/>
              </a:defRPr>
            </a:lvl1pPr>
          </a:lstStyle>
          <a:p>
            <a:r>
              <a:rPr lang="de-DE" dirty="0"/>
              <a:t>Bild (6,1 x 11,29 cm)</a:t>
            </a:r>
          </a:p>
        </p:txBody>
      </p:sp>
      <p:sp>
        <p:nvSpPr>
          <p:cNvPr id="20" name="Bildplatzhalter 2"/>
          <p:cNvSpPr>
            <a:spLocks noGrp="1"/>
          </p:cNvSpPr>
          <p:nvPr>
            <p:ph type="pic" sz="quarter" idx="21" hasCustomPrompt="1"/>
          </p:nvPr>
        </p:nvSpPr>
        <p:spPr>
          <a:xfrm>
            <a:off x="8128800" y="1296000"/>
            <a:ext cx="4064400" cy="2196000"/>
          </a:xfrm>
          <a:noFill/>
        </p:spPr>
        <p:txBody>
          <a:bodyPr>
            <a:normAutofit/>
          </a:bodyPr>
          <a:lstStyle>
            <a:lvl1pPr marL="0" marR="0" indent="0" algn="l" defTabSz="914400" rtl="0" eaLnBrk="1" fontAlgn="auto" latinLnBrk="0" hangingPunct="1">
              <a:lnSpc>
                <a:spcPct val="100000"/>
              </a:lnSpc>
              <a:spcBef>
                <a:spcPts val="300"/>
              </a:spcBef>
              <a:spcAft>
                <a:spcPts val="0"/>
              </a:spcAft>
              <a:buClr>
                <a:srgbClr val="006BB5"/>
              </a:buClr>
              <a:buSzTx/>
              <a:buFont typeface="Symbol" panose="05050102010706020507" pitchFamily="18" charset="2"/>
              <a:buNone/>
              <a:tabLst/>
              <a:defRPr lang="de-DE" sz="1600" kern="1200" baseline="0" dirty="0" smtClean="0">
                <a:solidFill>
                  <a:schemeClr val="bg2"/>
                </a:solidFill>
                <a:latin typeface="+mn-lt"/>
                <a:ea typeface="+mn-ea"/>
                <a:cs typeface="+mn-cs"/>
              </a:defRPr>
            </a:lvl1pPr>
          </a:lstStyle>
          <a:p>
            <a:r>
              <a:rPr lang="de-DE" dirty="0"/>
              <a:t>Bild (6,1 x 11,29 cm)</a:t>
            </a:r>
          </a:p>
        </p:txBody>
      </p:sp>
      <p:sp>
        <p:nvSpPr>
          <p:cNvPr id="16" name="Textplatzhalter 2"/>
          <p:cNvSpPr>
            <a:spLocks noGrp="1"/>
          </p:cNvSpPr>
          <p:nvPr>
            <p:ph type="body" sz="quarter" idx="31" hasCustomPrompt="1"/>
          </p:nvPr>
        </p:nvSpPr>
        <p:spPr>
          <a:xfrm>
            <a:off x="3884708" y="1296000"/>
            <a:ext cx="180000" cy="2196000"/>
          </a:xfrm>
        </p:spPr>
        <p:txBody>
          <a:bodyPr vert="vert270" wrap="square" rIns="18000" bIns="36000" anchor="b" anchorCtr="0">
            <a:noAutofit/>
          </a:bodyPr>
          <a:lstStyle>
            <a:lvl1pPr marL="0" indent="0">
              <a:lnSpc>
                <a:spcPct val="100000"/>
              </a:lnSpc>
              <a:spcBef>
                <a:spcPts val="0"/>
              </a:spcBef>
              <a:buFontTx/>
              <a:buNone/>
              <a:defRPr lang="de-DE" sz="1050" i="0" kern="1200" baseline="0" dirty="0" smtClean="0">
                <a:solidFill>
                  <a:schemeClr val="bg2"/>
                </a:solidFill>
                <a:latin typeface="+mn-lt"/>
                <a:ea typeface="+mn-ea"/>
                <a:cs typeface="+mn-cs"/>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17" name="Textplatzhalter 2"/>
          <p:cNvSpPr>
            <a:spLocks noGrp="1"/>
          </p:cNvSpPr>
          <p:nvPr>
            <p:ph type="body" sz="quarter" idx="32" hasCustomPrompt="1"/>
          </p:nvPr>
        </p:nvSpPr>
        <p:spPr>
          <a:xfrm>
            <a:off x="7945200" y="1296000"/>
            <a:ext cx="180000" cy="2196000"/>
          </a:xfrm>
        </p:spPr>
        <p:txBody>
          <a:bodyPr vert="vert270" wrap="square" rIns="18000" bIns="36000" anchor="b" anchorCtr="0">
            <a:noAutofit/>
          </a:bodyPr>
          <a:lstStyle>
            <a:lvl1pPr marL="0" indent="0">
              <a:lnSpc>
                <a:spcPct val="100000"/>
              </a:lnSpc>
              <a:spcBef>
                <a:spcPts val="0"/>
              </a:spcBef>
              <a:buFontTx/>
              <a:buNone/>
              <a:defRPr lang="de-DE" sz="1050" i="0" kern="1200" baseline="0" dirty="0" smtClean="0">
                <a:solidFill>
                  <a:schemeClr val="bg2"/>
                </a:solidFill>
                <a:latin typeface="+mn-lt"/>
                <a:ea typeface="+mn-ea"/>
                <a:cs typeface="+mn-cs"/>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2" name="Textplatzhalter 2"/>
          <p:cNvSpPr>
            <a:spLocks noGrp="1"/>
          </p:cNvSpPr>
          <p:nvPr>
            <p:ph type="body" sz="quarter" idx="33" hasCustomPrompt="1"/>
          </p:nvPr>
        </p:nvSpPr>
        <p:spPr>
          <a:xfrm>
            <a:off x="12009600" y="1296000"/>
            <a:ext cx="180000" cy="2196000"/>
          </a:xfrm>
        </p:spPr>
        <p:txBody>
          <a:bodyPr vert="vert270" wrap="square" rIns="18000" bIns="36000" anchor="b" anchorCtr="0">
            <a:noAutofit/>
          </a:bodyPr>
          <a:lstStyle>
            <a:lvl1pPr marL="0" indent="0">
              <a:lnSpc>
                <a:spcPct val="100000"/>
              </a:lnSpc>
              <a:spcBef>
                <a:spcPts val="0"/>
              </a:spcBef>
              <a:buFontTx/>
              <a:buNone/>
              <a:defRPr lang="de-DE" sz="1050" i="0" kern="1200" baseline="0" dirty="0" smtClean="0">
                <a:solidFill>
                  <a:schemeClr val="bg2"/>
                </a:solidFill>
                <a:latin typeface="+mn-lt"/>
                <a:ea typeface="+mn-ea"/>
                <a:cs typeface="+mn-cs"/>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3" name="Textplatzhalter 17"/>
          <p:cNvSpPr>
            <a:spLocks noGrp="1"/>
          </p:cNvSpPr>
          <p:nvPr>
            <p:ph type="body" sz="quarter" idx="14" hasCustomPrompt="1"/>
          </p:nvPr>
        </p:nvSpPr>
        <p:spPr>
          <a:xfrm>
            <a:off x="626400" y="4594784"/>
            <a:ext cx="8208000" cy="360000"/>
          </a:xfrm>
        </p:spPr>
        <p:txBody>
          <a:bodyPr tIns="0" bIns="0" anchor="b" anchorCtr="0">
            <a:noAutofit/>
          </a:bodyPr>
          <a:lstStyle>
            <a:lvl1pPr marL="0" indent="0">
              <a:lnSpc>
                <a:spcPct val="100000"/>
              </a:lnSpc>
              <a:spcBef>
                <a:spcPts val="0"/>
              </a:spcBef>
              <a:buFontTx/>
              <a:buNone/>
              <a:defRPr sz="2400" b="1">
                <a:solidFill>
                  <a:schemeClr val="bg1"/>
                </a:solidFill>
                <a:latin typeface="Arial" panose="020B0604020202020204" pitchFamily="34" charset="0"/>
                <a:cs typeface="Arial" panose="020B0604020202020204" pitchFamily="34" charset="0"/>
              </a:defRPr>
            </a:lvl1pPr>
            <a:lvl2pPr marL="457200" indent="0">
              <a:buFontTx/>
              <a:buNone/>
              <a:defRPr sz="1300">
                <a:solidFill>
                  <a:schemeClr val="bg1"/>
                </a:solidFill>
                <a:latin typeface="Arial" panose="020B0604020202020204" pitchFamily="34" charset="0"/>
                <a:cs typeface="Arial" panose="020B0604020202020204" pitchFamily="34" charset="0"/>
              </a:defRPr>
            </a:lvl2pPr>
            <a:lvl3pPr marL="914400" indent="0">
              <a:buFontTx/>
              <a:buNone/>
              <a:defRPr sz="1300">
                <a:solidFill>
                  <a:schemeClr val="bg1"/>
                </a:solidFill>
                <a:latin typeface="Arial" panose="020B0604020202020204" pitchFamily="34" charset="0"/>
                <a:cs typeface="Arial" panose="020B0604020202020204" pitchFamily="34" charset="0"/>
              </a:defRPr>
            </a:lvl3pPr>
            <a:lvl4pPr marL="1371600" indent="0">
              <a:buFontTx/>
              <a:buNone/>
              <a:defRPr sz="1300">
                <a:solidFill>
                  <a:schemeClr val="bg1"/>
                </a:solidFill>
                <a:latin typeface="Arial" panose="020B0604020202020204" pitchFamily="34" charset="0"/>
                <a:cs typeface="Arial" panose="020B0604020202020204" pitchFamily="34" charset="0"/>
              </a:defRPr>
            </a:lvl4pPr>
            <a:lvl5pPr marL="1828800" indent="0">
              <a:buFontTx/>
              <a:buNone/>
              <a:defRPr sz="1300">
                <a:solidFill>
                  <a:schemeClr val="bg1"/>
                </a:solidFill>
                <a:latin typeface="Arial" panose="020B0604020202020204" pitchFamily="34" charset="0"/>
                <a:cs typeface="Arial" panose="020B0604020202020204" pitchFamily="34" charset="0"/>
              </a:defRPr>
            </a:lvl5pPr>
          </a:lstStyle>
          <a:p>
            <a:pPr lvl="0"/>
            <a:r>
              <a:rPr lang="de-DE" dirty="0"/>
              <a:t>Titel der Präsentation</a:t>
            </a:r>
          </a:p>
        </p:txBody>
      </p:sp>
      <p:sp>
        <p:nvSpPr>
          <p:cNvPr id="24" name="Textplatzhalter 17"/>
          <p:cNvSpPr>
            <a:spLocks noGrp="1"/>
          </p:cNvSpPr>
          <p:nvPr>
            <p:ph type="body" sz="quarter" idx="25" hasCustomPrompt="1"/>
          </p:nvPr>
        </p:nvSpPr>
        <p:spPr>
          <a:xfrm>
            <a:off x="626400" y="5512208"/>
            <a:ext cx="8208000" cy="252000"/>
          </a:xfrm>
        </p:spPr>
        <p:txBody>
          <a:bodyPr tIns="0" bIns="0" anchor="b" anchorCtr="0">
            <a:noAutofit/>
          </a:bodyPr>
          <a:lstStyle>
            <a:lvl1pPr marL="0" indent="0">
              <a:lnSpc>
                <a:spcPct val="100000"/>
              </a:lnSpc>
              <a:spcBef>
                <a:spcPts val="0"/>
              </a:spcBef>
              <a:buFontTx/>
              <a:buNone/>
              <a:defRPr sz="1600" b="0">
                <a:solidFill>
                  <a:schemeClr val="bg1"/>
                </a:solidFill>
                <a:latin typeface="Arial" panose="020B0604020202020204" pitchFamily="34" charset="0"/>
                <a:cs typeface="Arial" panose="020B0604020202020204" pitchFamily="34" charset="0"/>
              </a:defRPr>
            </a:lvl1pPr>
            <a:lvl2pPr marL="457200" indent="0">
              <a:buFontTx/>
              <a:buNone/>
              <a:defRPr sz="1300">
                <a:solidFill>
                  <a:schemeClr val="bg1"/>
                </a:solidFill>
                <a:latin typeface="Arial" panose="020B0604020202020204" pitchFamily="34" charset="0"/>
                <a:cs typeface="Arial" panose="020B0604020202020204" pitchFamily="34" charset="0"/>
              </a:defRPr>
            </a:lvl2pPr>
            <a:lvl3pPr marL="914400" indent="0">
              <a:buFontTx/>
              <a:buNone/>
              <a:defRPr sz="1300">
                <a:solidFill>
                  <a:schemeClr val="bg1"/>
                </a:solidFill>
                <a:latin typeface="Arial" panose="020B0604020202020204" pitchFamily="34" charset="0"/>
                <a:cs typeface="Arial" panose="020B0604020202020204" pitchFamily="34" charset="0"/>
              </a:defRPr>
            </a:lvl3pPr>
            <a:lvl4pPr marL="1371600" indent="0">
              <a:buFontTx/>
              <a:buNone/>
              <a:defRPr sz="1300">
                <a:solidFill>
                  <a:schemeClr val="bg1"/>
                </a:solidFill>
                <a:latin typeface="Arial" panose="020B0604020202020204" pitchFamily="34" charset="0"/>
                <a:cs typeface="Arial" panose="020B0604020202020204" pitchFamily="34" charset="0"/>
              </a:defRPr>
            </a:lvl4pPr>
            <a:lvl5pPr marL="1828800" indent="0">
              <a:buFontTx/>
              <a:buNone/>
              <a:defRPr sz="1300">
                <a:solidFill>
                  <a:schemeClr val="bg1"/>
                </a:solidFill>
                <a:latin typeface="Arial" panose="020B0604020202020204" pitchFamily="34" charset="0"/>
                <a:cs typeface="Arial" panose="020B0604020202020204" pitchFamily="34" charset="0"/>
              </a:defRPr>
            </a:lvl5pPr>
          </a:lstStyle>
          <a:p>
            <a:pPr lvl="0"/>
            <a:r>
              <a:rPr lang="de-DE" dirty="0"/>
              <a:t>[Veranstaltung]</a:t>
            </a:r>
          </a:p>
        </p:txBody>
      </p:sp>
      <p:sp>
        <p:nvSpPr>
          <p:cNvPr id="26" name="Textplatzhalter 17"/>
          <p:cNvSpPr>
            <a:spLocks noGrp="1"/>
          </p:cNvSpPr>
          <p:nvPr>
            <p:ph type="body" sz="quarter" idx="15" hasCustomPrompt="1"/>
          </p:nvPr>
        </p:nvSpPr>
        <p:spPr>
          <a:xfrm>
            <a:off x="626400" y="4954784"/>
            <a:ext cx="8208000" cy="252000"/>
          </a:xfrm>
        </p:spPr>
        <p:txBody>
          <a:bodyPr tIns="0" bIns="0" anchor="t" anchorCtr="0">
            <a:noAutofit/>
          </a:bodyPr>
          <a:lstStyle>
            <a:lvl1pPr marL="0" indent="0">
              <a:lnSpc>
                <a:spcPct val="100000"/>
              </a:lnSpc>
              <a:spcBef>
                <a:spcPts val="0"/>
              </a:spcBef>
              <a:buFontTx/>
              <a:buNone/>
              <a:defRPr sz="1600" b="1">
                <a:solidFill>
                  <a:schemeClr val="bg1"/>
                </a:solidFill>
                <a:latin typeface="Arial" panose="020B0604020202020204" pitchFamily="34" charset="0"/>
                <a:cs typeface="Arial" panose="020B0604020202020204" pitchFamily="34" charset="0"/>
              </a:defRPr>
            </a:lvl1pPr>
            <a:lvl2pPr marL="457200" indent="0">
              <a:buFontTx/>
              <a:buNone/>
              <a:defRPr sz="1300">
                <a:solidFill>
                  <a:schemeClr val="bg1"/>
                </a:solidFill>
                <a:latin typeface="Arial" panose="020B0604020202020204" pitchFamily="34" charset="0"/>
                <a:cs typeface="Arial" panose="020B0604020202020204" pitchFamily="34" charset="0"/>
              </a:defRPr>
            </a:lvl2pPr>
            <a:lvl3pPr marL="914400" indent="0">
              <a:buFontTx/>
              <a:buNone/>
              <a:defRPr sz="1300">
                <a:solidFill>
                  <a:schemeClr val="bg1"/>
                </a:solidFill>
                <a:latin typeface="Arial" panose="020B0604020202020204" pitchFamily="34" charset="0"/>
                <a:cs typeface="Arial" panose="020B0604020202020204" pitchFamily="34" charset="0"/>
              </a:defRPr>
            </a:lvl3pPr>
            <a:lvl4pPr marL="1371600" indent="0">
              <a:buFontTx/>
              <a:buNone/>
              <a:defRPr sz="1300">
                <a:solidFill>
                  <a:schemeClr val="bg1"/>
                </a:solidFill>
                <a:latin typeface="Arial" panose="020B0604020202020204" pitchFamily="34" charset="0"/>
                <a:cs typeface="Arial" panose="020B0604020202020204" pitchFamily="34" charset="0"/>
              </a:defRPr>
            </a:lvl4pPr>
            <a:lvl5pPr marL="1828800" indent="0">
              <a:buFontTx/>
              <a:buNone/>
              <a:defRPr sz="1300">
                <a:solidFill>
                  <a:schemeClr val="bg1"/>
                </a:solidFill>
                <a:latin typeface="Arial" panose="020B0604020202020204" pitchFamily="34" charset="0"/>
                <a:cs typeface="Arial" panose="020B0604020202020204" pitchFamily="34" charset="0"/>
              </a:defRPr>
            </a:lvl5pPr>
          </a:lstStyle>
          <a:p>
            <a:pPr lvl="0"/>
            <a:r>
              <a:rPr lang="de-DE" dirty="0"/>
              <a:t>[Untertitel]</a:t>
            </a:r>
          </a:p>
        </p:txBody>
      </p:sp>
      <p:pic>
        <p:nvPicPr>
          <p:cNvPr id="21"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288000" y="432000"/>
            <a:ext cx="2278062" cy="477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5459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el_4">
    <p:spTree>
      <p:nvGrpSpPr>
        <p:cNvPr id="1" name=""/>
        <p:cNvGrpSpPr/>
        <p:nvPr/>
      </p:nvGrpSpPr>
      <p:grpSpPr>
        <a:xfrm>
          <a:off x="0" y="0"/>
          <a:ext cx="0" cy="0"/>
          <a:chOff x="0" y="0"/>
          <a:chExt cx="0" cy="0"/>
        </a:xfrm>
      </p:grpSpPr>
      <p:sp>
        <p:nvSpPr>
          <p:cNvPr id="15" name="Rechteck 14"/>
          <p:cNvSpPr/>
          <p:nvPr userDrawn="1"/>
        </p:nvSpPr>
        <p:spPr>
          <a:xfrm>
            <a:off x="0" y="3492000"/>
            <a:ext cx="12193200" cy="3366000"/>
          </a:xfrm>
          <a:prstGeom prst="rect">
            <a:avLst/>
          </a:prstGeom>
          <a:solidFill>
            <a:srgbClr val="2C6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FFFF"/>
              </a:solidFill>
            </a:endParaRPr>
          </a:p>
        </p:txBody>
      </p:sp>
      <p:sp>
        <p:nvSpPr>
          <p:cNvPr id="16" name="Bildplatzhalter 2"/>
          <p:cNvSpPr>
            <a:spLocks noGrp="1"/>
          </p:cNvSpPr>
          <p:nvPr>
            <p:ph type="pic" sz="quarter" idx="19" hasCustomPrompt="1"/>
          </p:nvPr>
        </p:nvSpPr>
        <p:spPr>
          <a:xfrm>
            <a:off x="0" y="1296000"/>
            <a:ext cx="4572000" cy="2196000"/>
          </a:xfrm>
          <a:noFill/>
        </p:spPr>
        <p:txBody>
          <a:bodyPr>
            <a:normAutofit/>
          </a:bodyPr>
          <a:lstStyle>
            <a:lvl1pPr marL="0" marR="0" indent="0" algn="l" defTabSz="914400" rtl="0" eaLnBrk="1" fontAlgn="auto" latinLnBrk="0" hangingPunct="1">
              <a:lnSpc>
                <a:spcPct val="100000"/>
              </a:lnSpc>
              <a:spcBef>
                <a:spcPts val="300"/>
              </a:spcBef>
              <a:spcAft>
                <a:spcPts val="0"/>
              </a:spcAft>
              <a:buClr>
                <a:srgbClr val="006BB5"/>
              </a:buClr>
              <a:buSzTx/>
              <a:buFontTx/>
              <a:buNone/>
              <a:tabLst/>
              <a:defRPr lang="de-DE" sz="1600" kern="1200" dirty="0" smtClean="0">
                <a:solidFill>
                  <a:schemeClr val="bg2"/>
                </a:solidFill>
                <a:latin typeface="+mn-lt"/>
                <a:ea typeface="+mn-ea"/>
                <a:cs typeface="+mn-cs"/>
              </a:defRPr>
            </a:lvl1pPr>
          </a:lstStyle>
          <a:p>
            <a:r>
              <a:rPr lang="de-DE" dirty="0"/>
              <a:t>Bild (6,1 x 12,7 cm)</a:t>
            </a:r>
          </a:p>
        </p:txBody>
      </p:sp>
      <p:sp>
        <p:nvSpPr>
          <p:cNvPr id="17" name="Bildplatzhalter 2"/>
          <p:cNvSpPr>
            <a:spLocks noGrp="1"/>
          </p:cNvSpPr>
          <p:nvPr>
            <p:ph type="pic" sz="quarter" idx="20" hasCustomPrompt="1"/>
          </p:nvPr>
        </p:nvSpPr>
        <p:spPr>
          <a:xfrm>
            <a:off x="4572000" y="1296000"/>
            <a:ext cx="7621200" cy="2196000"/>
          </a:xfrm>
          <a:noFill/>
        </p:spPr>
        <p:txBody>
          <a:bodyPr tIns="0" bIns="0">
            <a:normAutofit/>
          </a:bodyPr>
          <a:lstStyle>
            <a:lvl1pPr marL="0" marR="0" indent="0" algn="l" defTabSz="914400" rtl="0" eaLnBrk="1" fontAlgn="auto" latinLnBrk="0" hangingPunct="1">
              <a:lnSpc>
                <a:spcPct val="100000"/>
              </a:lnSpc>
              <a:spcBef>
                <a:spcPts val="300"/>
              </a:spcBef>
              <a:spcAft>
                <a:spcPts val="0"/>
              </a:spcAft>
              <a:buClr>
                <a:srgbClr val="006BB5"/>
              </a:buClr>
              <a:buSzTx/>
              <a:buFontTx/>
              <a:buNone/>
              <a:tabLst/>
              <a:defRPr lang="de-DE" sz="1600" kern="1200" dirty="0" smtClean="0">
                <a:solidFill>
                  <a:schemeClr val="bg2"/>
                </a:solidFill>
                <a:latin typeface="+mn-lt"/>
                <a:ea typeface="+mn-ea"/>
                <a:cs typeface="+mn-cs"/>
              </a:defRPr>
            </a:lvl1pPr>
          </a:lstStyle>
          <a:p>
            <a:r>
              <a:rPr lang="de-DE" dirty="0"/>
              <a:t>Bild (6,1 x 21,17)</a:t>
            </a:r>
          </a:p>
        </p:txBody>
      </p:sp>
      <p:sp>
        <p:nvSpPr>
          <p:cNvPr id="29" name="Textplatzhalter 11"/>
          <p:cNvSpPr>
            <a:spLocks noGrp="1"/>
          </p:cNvSpPr>
          <p:nvPr>
            <p:ph type="body" sz="quarter" idx="23" hasCustomPrompt="1"/>
          </p:nvPr>
        </p:nvSpPr>
        <p:spPr>
          <a:xfrm>
            <a:off x="626400" y="3691101"/>
            <a:ext cx="8208000" cy="216000"/>
          </a:xfrm>
        </p:spPr>
        <p:txBody>
          <a:bodyPr tIns="0" anchor="t" anchorCtr="0">
            <a:noAutofit/>
          </a:bodyPr>
          <a:lstStyle>
            <a:lvl1pPr marL="0" indent="0">
              <a:lnSpc>
                <a:spcPct val="100000"/>
              </a:lnSpc>
              <a:spcBef>
                <a:spcPts val="0"/>
              </a:spcBef>
              <a:buNone/>
              <a:defRPr sz="1300" baseline="0">
                <a:solidFill>
                  <a:schemeClr val="bg1"/>
                </a:solidFill>
              </a:defRPr>
            </a:lvl1pPr>
            <a:lvl2pPr marL="182562" indent="0">
              <a:buNone/>
              <a:defRPr sz="1300">
                <a:solidFill>
                  <a:schemeClr val="bg1"/>
                </a:solidFill>
              </a:defRPr>
            </a:lvl2pPr>
            <a:lvl3pPr marL="539750" indent="0">
              <a:buNone/>
              <a:defRPr sz="1300">
                <a:solidFill>
                  <a:schemeClr val="bg1"/>
                </a:solidFill>
              </a:defRPr>
            </a:lvl3pPr>
            <a:lvl4pPr marL="895350" indent="0">
              <a:buNone/>
              <a:defRPr sz="1300">
                <a:solidFill>
                  <a:schemeClr val="bg1"/>
                </a:solidFill>
              </a:defRPr>
            </a:lvl4pPr>
            <a:lvl5pPr marL="1252537" indent="0">
              <a:buNone/>
              <a:defRPr sz="1300">
                <a:solidFill>
                  <a:schemeClr val="bg1"/>
                </a:solidFill>
              </a:defRPr>
            </a:lvl5pPr>
          </a:lstStyle>
          <a:p>
            <a:pPr lvl="0"/>
            <a:r>
              <a:rPr lang="de-DE" dirty="0"/>
              <a:t>Name Vortragende/r</a:t>
            </a:r>
          </a:p>
        </p:txBody>
      </p:sp>
      <p:sp>
        <p:nvSpPr>
          <p:cNvPr id="34" name="Textplatzhalter 11"/>
          <p:cNvSpPr>
            <a:spLocks noGrp="1"/>
          </p:cNvSpPr>
          <p:nvPr>
            <p:ph type="body" sz="quarter" idx="27" hasCustomPrompt="1"/>
          </p:nvPr>
        </p:nvSpPr>
        <p:spPr>
          <a:xfrm>
            <a:off x="626400" y="3907101"/>
            <a:ext cx="8208000" cy="216000"/>
          </a:xfrm>
        </p:spPr>
        <p:txBody>
          <a:bodyPr tIns="0" anchor="t" anchorCtr="0">
            <a:noAutofit/>
          </a:bodyPr>
          <a:lstStyle>
            <a:lvl1pPr marL="0" indent="0" algn="l">
              <a:lnSpc>
                <a:spcPct val="100000"/>
              </a:lnSpc>
              <a:spcBef>
                <a:spcPts val="0"/>
              </a:spcBef>
              <a:buNone/>
              <a:defRPr sz="1300" baseline="0">
                <a:solidFill>
                  <a:schemeClr val="bg1"/>
                </a:solidFill>
              </a:defRPr>
            </a:lvl1pPr>
            <a:lvl2pPr marL="182562" indent="0">
              <a:buNone/>
              <a:defRPr sz="1300">
                <a:solidFill>
                  <a:schemeClr val="bg1"/>
                </a:solidFill>
              </a:defRPr>
            </a:lvl2pPr>
            <a:lvl3pPr marL="539750" indent="0">
              <a:buNone/>
              <a:defRPr sz="1300">
                <a:solidFill>
                  <a:schemeClr val="bg1"/>
                </a:solidFill>
              </a:defRPr>
            </a:lvl3pPr>
            <a:lvl4pPr marL="895350" indent="0">
              <a:buNone/>
              <a:defRPr sz="1300">
                <a:solidFill>
                  <a:schemeClr val="bg1"/>
                </a:solidFill>
              </a:defRPr>
            </a:lvl4pPr>
            <a:lvl5pPr marL="1252537" indent="0">
              <a:buNone/>
              <a:defRPr sz="1300">
                <a:solidFill>
                  <a:schemeClr val="bg1"/>
                </a:solidFill>
              </a:defRPr>
            </a:lvl5pPr>
          </a:lstStyle>
          <a:p>
            <a:pPr lvl="0"/>
            <a:r>
              <a:rPr lang="de-DE" dirty="0"/>
              <a:t>Name Vortragende/r</a:t>
            </a:r>
          </a:p>
        </p:txBody>
      </p:sp>
      <p:sp>
        <p:nvSpPr>
          <p:cNvPr id="35" name="Textplatzhalter 11"/>
          <p:cNvSpPr>
            <a:spLocks noGrp="1"/>
          </p:cNvSpPr>
          <p:nvPr>
            <p:ph type="body" sz="quarter" idx="28" hasCustomPrompt="1"/>
          </p:nvPr>
        </p:nvSpPr>
        <p:spPr>
          <a:xfrm>
            <a:off x="626400" y="4123101"/>
            <a:ext cx="8208000" cy="216000"/>
          </a:xfrm>
        </p:spPr>
        <p:txBody>
          <a:bodyPr tIns="0" anchor="t" anchorCtr="0">
            <a:noAutofit/>
          </a:bodyPr>
          <a:lstStyle>
            <a:lvl1pPr marL="0" indent="0">
              <a:lnSpc>
                <a:spcPct val="100000"/>
              </a:lnSpc>
              <a:spcBef>
                <a:spcPts val="0"/>
              </a:spcBef>
              <a:buNone/>
              <a:defRPr sz="1300" baseline="0">
                <a:solidFill>
                  <a:schemeClr val="bg1"/>
                </a:solidFill>
              </a:defRPr>
            </a:lvl1pPr>
            <a:lvl2pPr marL="182562" indent="0">
              <a:buNone/>
              <a:defRPr sz="1300">
                <a:solidFill>
                  <a:schemeClr val="bg1"/>
                </a:solidFill>
              </a:defRPr>
            </a:lvl2pPr>
            <a:lvl3pPr marL="539750" indent="0">
              <a:buNone/>
              <a:defRPr sz="1300">
                <a:solidFill>
                  <a:schemeClr val="bg1"/>
                </a:solidFill>
              </a:defRPr>
            </a:lvl3pPr>
            <a:lvl4pPr marL="895350" indent="0">
              <a:buNone/>
              <a:defRPr sz="1300">
                <a:solidFill>
                  <a:schemeClr val="bg1"/>
                </a:solidFill>
              </a:defRPr>
            </a:lvl4pPr>
            <a:lvl5pPr marL="1252537" indent="0">
              <a:buNone/>
              <a:defRPr sz="1300">
                <a:solidFill>
                  <a:schemeClr val="bg1"/>
                </a:solidFill>
              </a:defRPr>
            </a:lvl5pPr>
          </a:lstStyle>
          <a:p>
            <a:pPr lvl="0"/>
            <a:r>
              <a:rPr lang="de-DE" dirty="0"/>
              <a:t>Name Vortragende/r</a:t>
            </a:r>
          </a:p>
        </p:txBody>
      </p:sp>
      <p:sp>
        <p:nvSpPr>
          <p:cNvPr id="13" name="Textplatzhalter 2"/>
          <p:cNvSpPr>
            <a:spLocks noGrp="1"/>
          </p:cNvSpPr>
          <p:nvPr>
            <p:ph type="body" sz="quarter" idx="31" hasCustomPrompt="1"/>
          </p:nvPr>
        </p:nvSpPr>
        <p:spPr>
          <a:xfrm>
            <a:off x="4384786" y="1296000"/>
            <a:ext cx="180000" cy="2196000"/>
          </a:xfrm>
        </p:spPr>
        <p:txBody>
          <a:bodyPr vert="vert270" wrap="square" rIns="18000" bIns="36000" anchor="b" anchorCtr="0">
            <a:noAutofit/>
          </a:bodyPr>
          <a:lstStyle>
            <a:lvl1pPr marL="0" indent="0">
              <a:lnSpc>
                <a:spcPct val="100000"/>
              </a:lnSpc>
              <a:spcBef>
                <a:spcPts val="0"/>
              </a:spcBef>
              <a:buFontTx/>
              <a:buNone/>
              <a:defRPr lang="de-DE" sz="1050" i="0" kern="1200" baseline="0" dirty="0" smtClean="0">
                <a:solidFill>
                  <a:schemeClr val="bg2"/>
                </a:solidFill>
                <a:latin typeface="+mn-lt"/>
                <a:ea typeface="+mn-ea"/>
                <a:cs typeface="+mn-cs"/>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14" name="Textplatzhalter 2"/>
          <p:cNvSpPr>
            <a:spLocks noGrp="1"/>
          </p:cNvSpPr>
          <p:nvPr>
            <p:ph type="body" sz="quarter" idx="33" hasCustomPrompt="1"/>
          </p:nvPr>
        </p:nvSpPr>
        <p:spPr>
          <a:xfrm>
            <a:off x="12009489" y="1296000"/>
            <a:ext cx="180000" cy="2196000"/>
          </a:xfrm>
        </p:spPr>
        <p:txBody>
          <a:bodyPr vert="vert270" wrap="square" rIns="18000" bIns="36000" anchor="b" anchorCtr="0">
            <a:noAutofit/>
          </a:bodyPr>
          <a:lstStyle>
            <a:lvl1pPr marL="0" indent="0">
              <a:lnSpc>
                <a:spcPct val="100000"/>
              </a:lnSpc>
              <a:spcBef>
                <a:spcPts val="0"/>
              </a:spcBef>
              <a:buFontTx/>
              <a:buNone/>
              <a:defRPr lang="de-DE" sz="1050" i="0" kern="1200" baseline="0" dirty="0" smtClean="0">
                <a:solidFill>
                  <a:schemeClr val="bg2"/>
                </a:solidFill>
                <a:latin typeface="+mn-lt"/>
                <a:ea typeface="+mn-ea"/>
                <a:cs typeface="+mn-cs"/>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18" name="Textplatzhalter 17"/>
          <p:cNvSpPr>
            <a:spLocks noGrp="1"/>
          </p:cNvSpPr>
          <p:nvPr>
            <p:ph type="body" sz="quarter" idx="14" hasCustomPrompt="1"/>
          </p:nvPr>
        </p:nvSpPr>
        <p:spPr>
          <a:xfrm>
            <a:off x="626400" y="4594784"/>
            <a:ext cx="8208000" cy="360000"/>
          </a:xfrm>
        </p:spPr>
        <p:txBody>
          <a:bodyPr tIns="0" bIns="0" anchor="b" anchorCtr="0">
            <a:noAutofit/>
          </a:bodyPr>
          <a:lstStyle>
            <a:lvl1pPr marL="0" indent="0">
              <a:lnSpc>
                <a:spcPct val="100000"/>
              </a:lnSpc>
              <a:spcBef>
                <a:spcPts val="0"/>
              </a:spcBef>
              <a:buFontTx/>
              <a:buNone/>
              <a:defRPr sz="2400" b="1">
                <a:solidFill>
                  <a:schemeClr val="bg1"/>
                </a:solidFill>
                <a:latin typeface="Arial" panose="020B0604020202020204" pitchFamily="34" charset="0"/>
                <a:cs typeface="Arial" panose="020B0604020202020204" pitchFamily="34" charset="0"/>
              </a:defRPr>
            </a:lvl1pPr>
            <a:lvl2pPr marL="457200" indent="0">
              <a:buFontTx/>
              <a:buNone/>
              <a:defRPr sz="1300">
                <a:solidFill>
                  <a:schemeClr val="bg1"/>
                </a:solidFill>
                <a:latin typeface="Arial" panose="020B0604020202020204" pitchFamily="34" charset="0"/>
                <a:cs typeface="Arial" panose="020B0604020202020204" pitchFamily="34" charset="0"/>
              </a:defRPr>
            </a:lvl2pPr>
            <a:lvl3pPr marL="914400" indent="0">
              <a:buFontTx/>
              <a:buNone/>
              <a:defRPr sz="1300">
                <a:solidFill>
                  <a:schemeClr val="bg1"/>
                </a:solidFill>
                <a:latin typeface="Arial" panose="020B0604020202020204" pitchFamily="34" charset="0"/>
                <a:cs typeface="Arial" panose="020B0604020202020204" pitchFamily="34" charset="0"/>
              </a:defRPr>
            </a:lvl3pPr>
            <a:lvl4pPr marL="1371600" indent="0">
              <a:buFontTx/>
              <a:buNone/>
              <a:defRPr sz="1300">
                <a:solidFill>
                  <a:schemeClr val="bg1"/>
                </a:solidFill>
                <a:latin typeface="Arial" panose="020B0604020202020204" pitchFamily="34" charset="0"/>
                <a:cs typeface="Arial" panose="020B0604020202020204" pitchFamily="34" charset="0"/>
              </a:defRPr>
            </a:lvl4pPr>
            <a:lvl5pPr marL="1828800" indent="0">
              <a:buFontTx/>
              <a:buNone/>
              <a:defRPr sz="1300">
                <a:solidFill>
                  <a:schemeClr val="bg1"/>
                </a:solidFill>
                <a:latin typeface="Arial" panose="020B0604020202020204" pitchFamily="34" charset="0"/>
                <a:cs typeface="Arial" panose="020B0604020202020204" pitchFamily="34" charset="0"/>
              </a:defRPr>
            </a:lvl5pPr>
          </a:lstStyle>
          <a:p>
            <a:pPr lvl="0"/>
            <a:r>
              <a:rPr lang="de-DE" dirty="0"/>
              <a:t>Titel der Präsentation</a:t>
            </a:r>
          </a:p>
        </p:txBody>
      </p:sp>
      <p:sp>
        <p:nvSpPr>
          <p:cNvPr id="20" name="Textplatzhalter 17"/>
          <p:cNvSpPr>
            <a:spLocks noGrp="1"/>
          </p:cNvSpPr>
          <p:nvPr>
            <p:ph type="body" sz="quarter" idx="25" hasCustomPrompt="1"/>
          </p:nvPr>
        </p:nvSpPr>
        <p:spPr>
          <a:xfrm>
            <a:off x="626400" y="5512208"/>
            <a:ext cx="8208000" cy="252000"/>
          </a:xfrm>
        </p:spPr>
        <p:txBody>
          <a:bodyPr tIns="0" bIns="0" anchor="b" anchorCtr="0">
            <a:noAutofit/>
          </a:bodyPr>
          <a:lstStyle>
            <a:lvl1pPr marL="0" indent="0">
              <a:lnSpc>
                <a:spcPct val="100000"/>
              </a:lnSpc>
              <a:spcBef>
                <a:spcPts val="0"/>
              </a:spcBef>
              <a:buFontTx/>
              <a:buNone/>
              <a:defRPr sz="1600" b="0">
                <a:solidFill>
                  <a:schemeClr val="bg1"/>
                </a:solidFill>
                <a:latin typeface="Arial" panose="020B0604020202020204" pitchFamily="34" charset="0"/>
                <a:cs typeface="Arial" panose="020B0604020202020204" pitchFamily="34" charset="0"/>
              </a:defRPr>
            </a:lvl1pPr>
            <a:lvl2pPr marL="457200" indent="0">
              <a:buFontTx/>
              <a:buNone/>
              <a:defRPr sz="1300">
                <a:solidFill>
                  <a:schemeClr val="bg1"/>
                </a:solidFill>
                <a:latin typeface="Arial" panose="020B0604020202020204" pitchFamily="34" charset="0"/>
                <a:cs typeface="Arial" panose="020B0604020202020204" pitchFamily="34" charset="0"/>
              </a:defRPr>
            </a:lvl2pPr>
            <a:lvl3pPr marL="914400" indent="0">
              <a:buFontTx/>
              <a:buNone/>
              <a:defRPr sz="1300">
                <a:solidFill>
                  <a:schemeClr val="bg1"/>
                </a:solidFill>
                <a:latin typeface="Arial" panose="020B0604020202020204" pitchFamily="34" charset="0"/>
                <a:cs typeface="Arial" panose="020B0604020202020204" pitchFamily="34" charset="0"/>
              </a:defRPr>
            </a:lvl3pPr>
            <a:lvl4pPr marL="1371600" indent="0">
              <a:buFontTx/>
              <a:buNone/>
              <a:defRPr sz="1300">
                <a:solidFill>
                  <a:schemeClr val="bg1"/>
                </a:solidFill>
                <a:latin typeface="Arial" panose="020B0604020202020204" pitchFamily="34" charset="0"/>
                <a:cs typeface="Arial" panose="020B0604020202020204" pitchFamily="34" charset="0"/>
              </a:defRPr>
            </a:lvl4pPr>
            <a:lvl5pPr marL="1828800" indent="0">
              <a:buFontTx/>
              <a:buNone/>
              <a:defRPr sz="1300">
                <a:solidFill>
                  <a:schemeClr val="bg1"/>
                </a:solidFill>
                <a:latin typeface="Arial" panose="020B0604020202020204" pitchFamily="34" charset="0"/>
                <a:cs typeface="Arial" panose="020B0604020202020204" pitchFamily="34" charset="0"/>
              </a:defRPr>
            </a:lvl5pPr>
          </a:lstStyle>
          <a:p>
            <a:pPr lvl="0"/>
            <a:r>
              <a:rPr lang="de-DE" dirty="0"/>
              <a:t>[Veranstaltung]</a:t>
            </a:r>
          </a:p>
        </p:txBody>
      </p:sp>
      <p:sp>
        <p:nvSpPr>
          <p:cNvPr id="23" name="Textplatzhalter 17"/>
          <p:cNvSpPr>
            <a:spLocks noGrp="1"/>
          </p:cNvSpPr>
          <p:nvPr>
            <p:ph type="body" sz="quarter" idx="15" hasCustomPrompt="1"/>
          </p:nvPr>
        </p:nvSpPr>
        <p:spPr>
          <a:xfrm>
            <a:off x="626400" y="4954784"/>
            <a:ext cx="8208000" cy="252000"/>
          </a:xfrm>
        </p:spPr>
        <p:txBody>
          <a:bodyPr tIns="0" bIns="0" anchor="t" anchorCtr="0">
            <a:noAutofit/>
          </a:bodyPr>
          <a:lstStyle>
            <a:lvl1pPr marL="0" indent="0">
              <a:lnSpc>
                <a:spcPct val="100000"/>
              </a:lnSpc>
              <a:spcBef>
                <a:spcPts val="0"/>
              </a:spcBef>
              <a:buFontTx/>
              <a:buNone/>
              <a:defRPr sz="1600" b="1">
                <a:solidFill>
                  <a:schemeClr val="bg1"/>
                </a:solidFill>
                <a:latin typeface="Arial" panose="020B0604020202020204" pitchFamily="34" charset="0"/>
                <a:cs typeface="Arial" panose="020B0604020202020204" pitchFamily="34" charset="0"/>
              </a:defRPr>
            </a:lvl1pPr>
            <a:lvl2pPr marL="457200" indent="0">
              <a:buFontTx/>
              <a:buNone/>
              <a:defRPr sz="1300">
                <a:solidFill>
                  <a:schemeClr val="bg1"/>
                </a:solidFill>
                <a:latin typeface="Arial" panose="020B0604020202020204" pitchFamily="34" charset="0"/>
                <a:cs typeface="Arial" panose="020B0604020202020204" pitchFamily="34" charset="0"/>
              </a:defRPr>
            </a:lvl2pPr>
            <a:lvl3pPr marL="914400" indent="0">
              <a:buFontTx/>
              <a:buNone/>
              <a:defRPr sz="1300">
                <a:solidFill>
                  <a:schemeClr val="bg1"/>
                </a:solidFill>
                <a:latin typeface="Arial" panose="020B0604020202020204" pitchFamily="34" charset="0"/>
                <a:cs typeface="Arial" panose="020B0604020202020204" pitchFamily="34" charset="0"/>
              </a:defRPr>
            </a:lvl3pPr>
            <a:lvl4pPr marL="1371600" indent="0">
              <a:buFontTx/>
              <a:buNone/>
              <a:defRPr sz="1300">
                <a:solidFill>
                  <a:schemeClr val="bg1"/>
                </a:solidFill>
                <a:latin typeface="Arial" panose="020B0604020202020204" pitchFamily="34" charset="0"/>
                <a:cs typeface="Arial" panose="020B0604020202020204" pitchFamily="34" charset="0"/>
              </a:defRPr>
            </a:lvl4pPr>
            <a:lvl5pPr marL="1828800" indent="0">
              <a:buFontTx/>
              <a:buNone/>
              <a:defRPr sz="1300">
                <a:solidFill>
                  <a:schemeClr val="bg1"/>
                </a:solidFill>
                <a:latin typeface="Arial" panose="020B0604020202020204" pitchFamily="34" charset="0"/>
                <a:cs typeface="Arial" panose="020B0604020202020204" pitchFamily="34" charset="0"/>
              </a:defRPr>
            </a:lvl5pPr>
          </a:lstStyle>
          <a:p>
            <a:pPr lvl="0"/>
            <a:r>
              <a:rPr lang="de-DE" dirty="0"/>
              <a:t>[Untertitel]</a:t>
            </a:r>
          </a:p>
        </p:txBody>
      </p:sp>
      <p:sp>
        <p:nvSpPr>
          <p:cNvPr id="21" name="Textplatzhalter 17"/>
          <p:cNvSpPr>
            <a:spLocks noGrp="1"/>
          </p:cNvSpPr>
          <p:nvPr>
            <p:ph type="body" sz="quarter" idx="16" hasCustomPrompt="1"/>
          </p:nvPr>
        </p:nvSpPr>
        <p:spPr>
          <a:xfrm>
            <a:off x="626400" y="6258208"/>
            <a:ext cx="8208000" cy="216000"/>
          </a:xfrm>
        </p:spPr>
        <p:txBody>
          <a:bodyPr tIns="0" bIns="0" anchor="ctr" anchorCtr="0">
            <a:noAutofit/>
          </a:bodyPr>
          <a:lstStyle>
            <a:lvl1pPr marL="0" marR="0" indent="0" algn="l" defTabSz="914400" rtl="0" eaLnBrk="1" fontAlgn="auto" latinLnBrk="0" hangingPunct="1">
              <a:lnSpc>
                <a:spcPct val="100000"/>
              </a:lnSpc>
              <a:spcBef>
                <a:spcPct val="20000"/>
              </a:spcBef>
              <a:spcAft>
                <a:spcPts val="0"/>
              </a:spcAft>
              <a:buClrTx/>
              <a:buSzTx/>
              <a:buFontTx/>
              <a:buNone/>
              <a:tabLst/>
              <a:defRPr sz="1300" b="0">
                <a:solidFill>
                  <a:schemeClr val="bg1"/>
                </a:solidFill>
                <a:latin typeface="Arial" panose="020B0604020202020204" pitchFamily="34" charset="0"/>
                <a:cs typeface="Arial" panose="020B0604020202020204" pitchFamily="34" charset="0"/>
              </a:defRPr>
            </a:lvl1pPr>
            <a:lvl2pPr marL="457200" indent="0">
              <a:buFontTx/>
              <a:buNone/>
              <a:defRPr sz="1300">
                <a:solidFill>
                  <a:schemeClr val="bg1"/>
                </a:solidFill>
                <a:latin typeface="Arial" panose="020B0604020202020204" pitchFamily="34" charset="0"/>
                <a:cs typeface="Arial" panose="020B0604020202020204" pitchFamily="34" charset="0"/>
              </a:defRPr>
            </a:lvl2pPr>
            <a:lvl3pPr marL="914400" indent="0">
              <a:buFontTx/>
              <a:buNone/>
              <a:defRPr sz="1300">
                <a:solidFill>
                  <a:schemeClr val="bg1"/>
                </a:solidFill>
                <a:latin typeface="Arial" panose="020B0604020202020204" pitchFamily="34" charset="0"/>
                <a:cs typeface="Arial" panose="020B0604020202020204" pitchFamily="34" charset="0"/>
              </a:defRPr>
            </a:lvl3pPr>
            <a:lvl4pPr marL="1371600" indent="0">
              <a:buFontTx/>
              <a:buNone/>
              <a:defRPr sz="1300">
                <a:solidFill>
                  <a:schemeClr val="bg1"/>
                </a:solidFill>
                <a:latin typeface="Arial" panose="020B0604020202020204" pitchFamily="34" charset="0"/>
                <a:cs typeface="Arial" panose="020B0604020202020204" pitchFamily="34" charset="0"/>
              </a:defRPr>
            </a:lvl4pPr>
            <a:lvl5pPr marL="1828800" indent="0">
              <a:buFontTx/>
              <a:buNone/>
              <a:defRPr sz="130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de-DE" dirty="0"/>
              <a:t>Ort, TT. Monat JJJJ</a:t>
            </a:r>
          </a:p>
        </p:txBody>
      </p:sp>
      <p:pic>
        <p:nvPicPr>
          <p:cNvPr id="1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288000" y="432000"/>
            <a:ext cx="2278062" cy="477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66274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avigation">
    <p:spTree>
      <p:nvGrpSpPr>
        <p:cNvPr id="1" name=""/>
        <p:cNvGrpSpPr/>
        <p:nvPr/>
      </p:nvGrpSpPr>
      <p:grpSpPr>
        <a:xfrm>
          <a:off x="0" y="0"/>
          <a:ext cx="0" cy="0"/>
          <a:chOff x="0" y="0"/>
          <a:chExt cx="0" cy="0"/>
        </a:xfrm>
      </p:grpSpPr>
      <p:sp>
        <p:nvSpPr>
          <p:cNvPr id="7" name="Textplatzhalter 10"/>
          <p:cNvSpPr>
            <a:spLocks noGrp="1"/>
          </p:cNvSpPr>
          <p:nvPr>
            <p:ph type="body" sz="quarter" idx="13" hasCustomPrompt="1"/>
          </p:nvPr>
        </p:nvSpPr>
        <p:spPr>
          <a:xfrm>
            <a:off x="626400" y="1296000"/>
            <a:ext cx="10926000" cy="432000"/>
          </a:xfrm>
        </p:spPr>
        <p:txBody>
          <a:bodyPr anchor="t" anchorCtr="0">
            <a:noAutofit/>
          </a:bodyPr>
          <a:lstStyle>
            <a:lvl1pPr marL="0" indent="0">
              <a:lnSpc>
                <a:spcPct val="110000"/>
              </a:lnSpc>
              <a:spcBef>
                <a:spcPts val="0"/>
              </a:spcBef>
              <a:buNone/>
              <a:defRPr sz="2200" b="1" baseline="0">
                <a:solidFill>
                  <a:srgbClr val="2C63B1"/>
                </a:solidFill>
              </a:defRPr>
            </a:lvl1pPr>
            <a:lvl2pPr marL="357188" marR="0" indent="-357188" algn="l" defTabSz="914400" rtl="0" eaLnBrk="1" fontAlgn="auto" latinLnBrk="0" hangingPunct="1">
              <a:lnSpc>
                <a:spcPct val="100000"/>
              </a:lnSpc>
              <a:spcBef>
                <a:spcPct val="20000"/>
              </a:spcBef>
              <a:spcAft>
                <a:spcPts val="0"/>
              </a:spcAft>
              <a:buClrTx/>
              <a:buSzTx/>
              <a:buFont typeface="+mj-lt"/>
              <a:buAutoNum type="arabicPeriod"/>
              <a:tabLst>
                <a:tab pos="357188" algn="l"/>
              </a:tabLst>
              <a:defRPr sz="2200">
                <a:solidFill>
                  <a:srgbClr val="2C63B1"/>
                </a:solidFill>
              </a:defRPr>
            </a:lvl2pPr>
          </a:lstStyle>
          <a:p>
            <a:pPr lvl="0"/>
            <a:r>
              <a:rPr lang="de-DE" dirty="0"/>
              <a:t>Überschrift Inhaltsverzeichnis (z.B. Inhalt)</a:t>
            </a:r>
          </a:p>
        </p:txBody>
      </p:sp>
      <p:sp>
        <p:nvSpPr>
          <p:cNvPr id="9" name="Textplatzhalter 7"/>
          <p:cNvSpPr>
            <a:spLocks noGrp="1"/>
          </p:cNvSpPr>
          <p:nvPr>
            <p:ph type="body" sz="quarter" idx="14" hasCustomPrompt="1"/>
          </p:nvPr>
        </p:nvSpPr>
        <p:spPr>
          <a:xfrm>
            <a:off x="626400" y="1908000"/>
            <a:ext cx="10926000" cy="4284000"/>
          </a:xfrm>
        </p:spPr>
        <p:txBody>
          <a:bodyPr>
            <a:normAutofit/>
          </a:bodyPr>
          <a:lstStyle>
            <a:lvl1pPr marL="357188" marR="0" indent="-357188" algn="l" defTabSz="914400" rtl="0" eaLnBrk="1" fontAlgn="auto" latinLnBrk="0" hangingPunct="1">
              <a:lnSpc>
                <a:spcPct val="110000"/>
              </a:lnSpc>
              <a:spcBef>
                <a:spcPts val="600"/>
              </a:spcBef>
              <a:spcAft>
                <a:spcPts val="0"/>
              </a:spcAft>
              <a:buClr>
                <a:srgbClr val="2C63B1"/>
              </a:buClr>
              <a:buSzTx/>
              <a:buFont typeface="+mj-lt"/>
              <a:buAutoNum type="arabicPeriod"/>
              <a:tabLst>
                <a:tab pos="357188" algn="l"/>
              </a:tabLst>
              <a:defRPr sz="2200" b="0" baseline="0">
                <a:solidFill>
                  <a:srgbClr val="2C63B1"/>
                </a:solidFill>
              </a:defRPr>
            </a:lvl1pPr>
          </a:lstStyle>
          <a:p>
            <a:pPr lvl="0"/>
            <a:r>
              <a:rPr lang="de-DE" dirty="0"/>
              <a:t>Einleitung</a:t>
            </a:r>
          </a:p>
          <a:p>
            <a:pPr lvl="0"/>
            <a:r>
              <a:rPr lang="de-DE" dirty="0"/>
              <a:t>Kapitel Eins</a:t>
            </a:r>
          </a:p>
          <a:p>
            <a:pPr lvl="0"/>
            <a:r>
              <a:rPr lang="de-DE" dirty="0"/>
              <a:t>Kapitel Zwei</a:t>
            </a:r>
          </a:p>
          <a:p>
            <a:pPr lvl="0"/>
            <a:r>
              <a:rPr lang="de-DE" dirty="0"/>
              <a:t>Kapitel Drei</a:t>
            </a:r>
          </a:p>
          <a:p>
            <a:pPr lvl="0"/>
            <a:r>
              <a:rPr lang="de-DE" dirty="0"/>
              <a:t>Kapitel Vier</a:t>
            </a:r>
          </a:p>
          <a:p>
            <a:pPr lvl="0"/>
            <a:r>
              <a:rPr lang="de-DE" dirty="0"/>
              <a:t>Schluss</a:t>
            </a:r>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p:txBody>
      </p:sp>
      <p:sp>
        <p:nvSpPr>
          <p:cNvPr id="11" name="Fußzeilenplatzhalter 8"/>
          <p:cNvSpPr>
            <a:spLocks noGrp="1"/>
          </p:cNvSpPr>
          <p:nvPr>
            <p:ph type="ftr" sz="quarter" idx="3"/>
          </p:nvPr>
        </p:nvSpPr>
        <p:spPr>
          <a:xfrm>
            <a:off x="626400" y="6433200"/>
            <a:ext cx="9864000" cy="144000"/>
          </a:xfrm>
          <a:prstGeom prst="rect">
            <a:avLst/>
          </a:prstGeom>
        </p:spPr>
        <p:txBody>
          <a:bodyPr vert="horz" wrap="none" lIns="0" tIns="0" rIns="0" bIns="0" rtlCol="0" anchor="ctr"/>
          <a:lstStyle>
            <a:lvl1pPr algn="l">
              <a:defRPr sz="1000">
                <a:solidFill>
                  <a:srgbClr val="4F4F4E"/>
                </a:solidFill>
              </a:defRPr>
            </a:lvl1pPr>
          </a:lstStyle>
          <a:p>
            <a:r>
              <a:rPr lang="de-DE"/>
              <a:t>Musterfoliensatz zur ZTV-W LB 219</a:t>
            </a:r>
            <a:endParaRPr lang="de-DE" dirty="0"/>
          </a:p>
        </p:txBody>
      </p:sp>
      <p:sp>
        <p:nvSpPr>
          <p:cNvPr id="12" name="Datumsplatzhalter 3"/>
          <p:cNvSpPr>
            <a:spLocks noGrp="1"/>
          </p:cNvSpPr>
          <p:nvPr>
            <p:ph type="dt" sz="half" idx="2"/>
          </p:nvPr>
        </p:nvSpPr>
        <p:spPr>
          <a:xfrm>
            <a:off x="626400" y="6601237"/>
            <a:ext cx="648000" cy="144000"/>
          </a:xfrm>
          <a:prstGeom prst="rect">
            <a:avLst/>
          </a:prstGeom>
        </p:spPr>
        <p:txBody>
          <a:bodyPr vert="horz" wrap="none" lIns="0" tIns="0" rIns="0" bIns="0" rtlCol="0" anchor="ctr"/>
          <a:lstStyle>
            <a:lvl1pPr>
              <a:defRPr lang="de-DE" sz="1000" dirty="0">
                <a:solidFill>
                  <a:srgbClr val="2C63B1"/>
                </a:solidFill>
              </a:defRPr>
            </a:lvl1pPr>
          </a:lstStyle>
          <a:p>
            <a:r>
              <a:rPr lang="de-DE"/>
              <a:t>07.10.2022</a:t>
            </a:r>
            <a:endParaRPr dirty="0"/>
          </a:p>
        </p:txBody>
      </p:sp>
      <p:sp>
        <p:nvSpPr>
          <p:cNvPr id="14" name="Foliennummernplatzhalter 4"/>
          <p:cNvSpPr>
            <a:spLocks noGrp="1"/>
          </p:cNvSpPr>
          <p:nvPr>
            <p:ph type="sldNum" sz="quarter" idx="4"/>
          </p:nvPr>
        </p:nvSpPr>
        <p:spPr>
          <a:xfrm>
            <a:off x="1368000" y="6601237"/>
            <a:ext cx="648000" cy="144000"/>
          </a:xfrm>
          <a:prstGeom prst="rect">
            <a:avLst/>
          </a:prstGeom>
        </p:spPr>
        <p:txBody>
          <a:bodyPr vert="horz" wrap="none" lIns="0" tIns="0" rIns="0" bIns="0" rtlCol="0" anchor="ctr"/>
          <a:lstStyle>
            <a:lvl1pPr>
              <a:defRPr lang="de-DE" sz="1000" smtClean="0">
                <a:solidFill>
                  <a:srgbClr val="2C63B1"/>
                </a:solidFill>
              </a:defRPr>
            </a:lvl1pPr>
          </a:lstStyle>
          <a:p>
            <a:r>
              <a:rPr dirty="0"/>
              <a:t>Seite </a:t>
            </a:r>
            <a:fld id="{C9E9A98A-EE95-46CB-BABE-E6CF43D50E3B}" type="slidenum">
              <a:rPr/>
              <a:pPr/>
              <a:t>‹Nr.›</a:t>
            </a:fld>
            <a:endParaRPr dirty="0"/>
          </a:p>
        </p:txBody>
      </p:sp>
    </p:spTree>
    <p:extLst>
      <p:ext uri="{BB962C8B-B14F-4D97-AF65-F5344CB8AC3E}">
        <p14:creationId xmlns:p14="http://schemas.microsoft.com/office/powerpoint/2010/main" val="3206586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Nur_Text">
    <p:spTree>
      <p:nvGrpSpPr>
        <p:cNvPr id="1" name=""/>
        <p:cNvGrpSpPr/>
        <p:nvPr/>
      </p:nvGrpSpPr>
      <p:grpSpPr>
        <a:xfrm>
          <a:off x="0" y="0"/>
          <a:ext cx="0" cy="0"/>
          <a:chOff x="0" y="0"/>
          <a:chExt cx="0" cy="0"/>
        </a:xfrm>
      </p:grpSpPr>
      <p:sp>
        <p:nvSpPr>
          <p:cNvPr id="9" name="Textplatzhalter 7"/>
          <p:cNvSpPr>
            <a:spLocks noGrp="1"/>
          </p:cNvSpPr>
          <p:nvPr>
            <p:ph type="body" sz="quarter" idx="13" hasCustomPrompt="1"/>
          </p:nvPr>
        </p:nvSpPr>
        <p:spPr>
          <a:xfrm>
            <a:off x="626400" y="1296000"/>
            <a:ext cx="10926000" cy="4716000"/>
          </a:xfrm>
        </p:spPr>
        <p:txBody>
          <a:bodyPr>
            <a:noAutofit/>
          </a:bodyPr>
          <a:lstStyle>
            <a:lvl1pPr>
              <a:defRPr/>
            </a:lvl1pPr>
            <a:lvl2pPr>
              <a:defRPr/>
            </a:lvl2pPr>
            <a:lvl3pPr>
              <a:defRPr/>
            </a:lvl3pPr>
            <a:lvl4pPr>
              <a:defRPr/>
            </a:lvl4pPr>
            <a:lvl5pPr>
              <a:defRPr/>
            </a:lvl5pPr>
          </a:lstStyle>
          <a:p>
            <a:pPr lvl="0"/>
            <a:r>
              <a:rPr lang="de-DE" dirty="0"/>
              <a:t>Text einfügen (ggf. Aufzählungszeichen entfernen) </a:t>
            </a:r>
          </a:p>
          <a:p>
            <a:pPr lvl="1"/>
            <a:r>
              <a:rPr lang="de-DE" dirty="0"/>
              <a:t>Ebene Zwei</a:t>
            </a:r>
          </a:p>
          <a:p>
            <a:pPr lvl="2"/>
            <a:r>
              <a:rPr lang="de-DE" dirty="0"/>
              <a:t>Ebene Drei</a:t>
            </a:r>
          </a:p>
          <a:p>
            <a:pPr lvl="3"/>
            <a:r>
              <a:rPr lang="de-DE" dirty="0"/>
              <a:t>Ebene Vier</a:t>
            </a:r>
          </a:p>
          <a:p>
            <a:pPr lvl="4"/>
            <a:r>
              <a:rPr lang="de-DE" dirty="0"/>
              <a:t>Ebene Fünf</a:t>
            </a:r>
          </a:p>
        </p:txBody>
      </p:sp>
      <p:sp>
        <p:nvSpPr>
          <p:cNvPr id="10" name="Titel 6"/>
          <p:cNvSpPr>
            <a:spLocks noGrp="1"/>
          </p:cNvSpPr>
          <p:nvPr>
            <p:ph type="title" hasCustomPrompt="1"/>
          </p:nvPr>
        </p:nvSpPr>
        <p:spPr>
          <a:xfrm>
            <a:off x="626400" y="385952"/>
            <a:ext cx="10926000" cy="576000"/>
          </a:xfrm>
        </p:spPr>
        <p:txBody>
          <a:bodyPr/>
          <a:lstStyle>
            <a:lvl1pPr>
              <a:defRPr/>
            </a:lvl1pPr>
          </a:lstStyle>
          <a:p>
            <a:r>
              <a:rPr lang="de-DE" dirty="0"/>
              <a:t>Headline</a:t>
            </a:r>
          </a:p>
        </p:txBody>
      </p:sp>
      <p:sp>
        <p:nvSpPr>
          <p:cNvPr id="14" name="Textplatzhalter 2"/>
          <p:cNvSpPr>
            <a:spLocks noGrp="1"/>
          </p:cNvSpPr>
          <p:nvPr>
            <p:ph type="body" sz="quarter" idx="20" hasCustomPrompt="1"/>
          </p:nvPr>
        </p:nvSpPr>
        <p:spPr>
          <a:xfrm>
            <a:off x="626400" y="6012000"/>
            <a:ext cx="10908000" cy="180000"/>
          </a:xfrm>
        </p:spPr>
        <p:txBody>
          <a:bodyPr anchor="b" anchorCtr="0">
            <a:noAutofit/>
          </a:bodyPr>
          <a:lstStyle>
            <a:lvl1pPr marL="0" indent="0">
              <a:lnSpc>
                <a:spcPct val="100000"/>
              </a:lnSpc>
              <a:buFontTx/>
              <a:buNone/>
              <a:defRPr sz="1050" i="1" baseline="0"/>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[Quelle oder Fußnote: Autor, Titel, Jahr]</a:t>
            </a:r>
          </a:p>
        </p:txBody>
      </p:sp>
      <p:sp>
        <p:nvSpPr>
          <p:cNvPr id="12" name="Fußzeilenplatzhalter 8"/>
          <p:cNvSpPr>
            <a:spLocks noGrp="1"/>
          </p:cNvSpPr>
          <p:nvPr>
            <p:ph type="ftr" sz="quarter" idx="3"/>
          </p:nvPr>
        </p:nvSpPr>
        <p:spPr>
          <a:xfrm>
            <a:off x="626400" y="6433200"/>
            <a:ext cx="9864000" cy="144000"/>
          </a:xfrm>
          <a:prstGeom prst="rect">
            <a:avLst/>
          </a:prstGeom>
        </p:spPr>
        <p:txBody>
          <a:bodyPr vert="horz" wrap="none" lIns="0" tIns="0" rIns="0" bIns="0" rtlCol="0" anchor="ctr"/>
          <a:lstStyle>
            <a:lvl1pPr algn="l">
              <a:defRPr sz="1000">
                <a:solidFill>
                  <a:srgbClr val="4F4F4E"/>
                </a:solidFill>
              </a:defRPr>
            </a:lvl1pPr>
          </a:lstStyle>
          <a:p>
            <a:r>
              <a:rPr lang="de-DE"/>
              <a:t>Musterfoliensatz zur ZTV-W LB 219</a:t>
            </a:r>
            <a:endParaRPr lang="de-DE" dirty="0"/>
          </a:p>
        </p:txBody>
      </p:sp>
      <p:sp>
        <p:nvSpPr>
          <p:cNvPr id="15" name="Datumsplatzhalter 3"/>
          <p:cNvSpPr>
            <a:spLocks noGrp="1"/>
          </p:cNvSpPr>
          <p:nvPr>
            <p:ph type="dt" sz="half" idx="2"/>
          </p:nvPr>
        </p:nvSpPr>
        <p:spPr>
          <a:xfrm>
            <a:off x="626400" y="6601237"/>
            <a:ext cx="648000" cy="144000"/>
          </a:xfrm>
          <a:prstGeom prst="rect">
            <a:avLst/>
          </a:prstGeom>
        </p:spPr>
        <p:txBody>
          <a:bodyPr vert="horz" wrap="none" lIns="0" tIns="0" rIns="0" bIns="0" rtlCol="0" anchor="ctr"/>
          <a:lstStyle>
            <a:lvl1pPr>
              <a:defRPr lang="de-DE" sz="1000" dirty="0">
                <a:solidFill>
                  <a:srgbClr val="2C63B1"/>
                </a:solidFill>
              </a:defRPr>
            </a:lvl1pPr>
          </a:lstStyle>
          <a:p>
            <a:r>
              <a:rPr lang="de-DE"/>
              <a:t>07.10.2022</a:t>
            </a:r>
            <a:endParaRPr dirty="0"/>
          </a:p>
        </p:txBody>
      </p:sp>
      <p:sp>
        <p:nvSpPr>
          <p:cNvPr id="16" name="Foliennummernplatzhalter 4"/>
          <p:cNvSpPr>
            <a:spLocks noGrp="1"/>
          </p:cNvSpPr>
          <p:nvPr>
            <p:ph type="sldNum" sz="quarter" idx="4"/>
          </p:nvPr>
        </p:nvSpPr>
        <p:spPr>
          <a:xfrm>
            <a:off x="1368000" y="6601237"/>
            <a:ext cx="648000" cy="144000"/>
          </a:xfrm>
          <a:prstGeom prst="rect">
            <a:avLst/>
          </a:prstGeom>
        </p:spPr>
        <p:txBody>
          <a:bodyPr vert="horz" wrap="none" lIns="0" tIns="0" rIns="0" bIns="0" rtlCol="0" anchor="ctr"/>
          <a:lstStyle>
            <a:lvl1pPr>
              <a:defRPr lang="de-DE" sz="1000" smtClean="0">
                <a:solidFill>
                  <a:srgbClr val="2C63B1"/>
                </a:solidFill>
              </a:defRPr>
            </a:lvl1pPr>
          </a:lstStyle>
          <a:p>
            <a:r>
              <a:rPr dirty="0"/>
              <a:t>Seite </a:t>
            </a:r>
            <a:fld id="{C9E9A98A-EE95-46CB-BABE-E6CF43D50E3B}" type="slidenum">
              <a:rPr/>
              <a:pPr/>
              <a:t>‹Nr.›</a:t>
            </a:fld>
            <a:endParaRPr dirty="0"/>
          </a:p>
        </p:txBody>
      </p:sp>
    </p:spTree>
    <p:extLst>
      <p:ext uri="{BB962C8B-B14F-4D97-AF65-F5344CB8AC3E}">
        <p14:creationId xmlns:p14="http://schemas.microsoft.com/office/powerpoint/2010/main" val="7535982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agramm">
    <p:spTree>
      <p:nvGrpSpPr>
        <p:cNvPr id="1" name=""/>
        <p:cNvGrpSpPr/>
        <p:nvPr/>
      </p:nvGrpSpPr>
      <p:grpSpPr>
        <a:xfrm>
          <a:off x="0" y="0"/>
          <a:ext cx="0" cy="0"/>
          <a:chOff x="0" y="0"/>
          <a:chExt cx="0" cy="0"/>
        </a:xfrm>
      </p:grpSpPr>
      <p:sp>
        <p:nvSpPr>
          <p:cNvPr id="7" name="Titel 1"/>
          <p:cNvSpPr>
            <a:spLocks noGrp="1"/>
          </p:cNvSpPr>
          <p:nvPr>
            <p:ph type="title" hasCustomPrompt="1"/>
          </p:nvPr>
        </p:nvSpPr>
        <p:spPr>
          <a:xfrm>
            <a:off x="626400" y="385952"/>
            <a:ext cx="10926000" cy="576000"/>
          </a:xfrm>
        </p:spPr>
        <p:txBody>
          <a:bodyPr/>
          <a:lstStyle/>
          <a:p>
            <a:r>
              <a:rPr lang="de-DE" dirty="0"/>
              <a:t>Headline</a:t>
            </a:r>
          </a:p>
        </p:txBody>
      </p:sp>
      <p:sp>
        <p:nvSpPr>
          <p:cNvPr id="11" name="Textplatzhalter 7"/>
          <p:cNvSpPr>
            <a:spLocks noGrp="1"/>
          </p:cNvSpPr>
          <p:nvPr>
            <p:ph type="body" sz="quarter" idx="18" hasCustomPrompt="1"/>
          </p:nvPr>
        </p:nvSpPr>
        <p:spPr>
          <a:xfrm>
            <a:off x="626400" y="5761146"/>
            <a:ext cx="10926000" cy="432000"/>
          </a:xfrm>
          <a:solidFill>
            <a:schemeClr val="bg1"/>
          </a:solidFill>
        </p:spPr>
        <p:txBody>
          <a:bodyPr wrap="square" lIns="0" tIns="0" rIns="0" bIns="0" anchor="t" anchorCtr="0">
            <a:noAutofit/>
          </a:bodyPr>
          <a:lstStyle>
            <a:lvl1pPr marL="0" indent="0" algn="ctr">
              <a:lnSpc>
                <a:spcPct val="100000"/>
              </a:lnSpc>
              <a:spcBef>
                <a:spcPts val="0"/>
              </a:spcBef>
              <a:buNone/>
              <a:defRPr sz="1400" baseline="0"/>
            </a:lvl1pPr>
          </a:lstStyle>
          <a:p>
            <a:pPr lvl="0"/>
            <a:r>
              <a:rPr lang="de-DE" dirty="0"/>
              <a:t>Diagrammunterschrift </a:t>
            </a:r>
            <a:br>
              <a:rPr lang="de-DE" dirty="0"/>
            </a:br>
            <a:r>
              <a:rPr lang="de-DE" dirty="0"/>
              <a:t>(Diagramm bitte oberhalb als Bild einfügen und mittig auf der Folie positionieren)</a:t>
            </a:r>
          </a:p>
        </p:txBody>
      </p:sp>
      <p:sp>
        <p:nvSpPr>
          <p:cNvPr id="9" name="Fußzeilenplatzhalter 8"/>
          <p:cNvSpPr>
            <a:spLocks noGrp="1"/>
          </p:cNvSpPr>
          <p:nvPr>
            <p:ph type="ftr" sz="quarter" idx="3"/>
          </p:nvPr>
        </p:nvSpPr>
        <p:spPr>
          <a:xfrm>
            <a:off x="626400" y="6433200"/>
            <a:ext cx="9864000" cy="144000"/>
          </a:xfrm>
          <a:prstGeom prst="rect">
            <a:avLst/>
          </a:prstGeom>
        </p:spPr>
        <p:txBody>
          <a:bodyPr vert="horz" wrap="none" lIns="0" tIns="0" rIns="0" bIns="0" rtlCol="0" anchor="ctr"/>
          <a:lstStyle>
            <a:lvl1pPr algn="l">
              <a:defRPr sz="1000">
                <a:solidFill>
                  <a:srgbClr val="4F4F4E"/>
                </a:solidFill>
              </a:defRPr>
            </a:lvl1pPr>
          </a:lstStyle>
          <a:p>
            <a:r>
              <a:rPr lang="de-DE"/>
              <a:t>Musterfoliensatz zur ZTV-W LB 219</a:t>
            </a:r>
            <a:endParaRPr lang="de-DE" dirty="0"/>
          </a:p>
        </p:txBody>
      </p:sp>
      <p:sp>
        <p:nvSpPr>
          <p:cNvPr id="13" name="Datumsplatzhalter 3"/>
          <p:cNvSpPr>
            <a:spLocks noGrp="1"/>
          </p:cNvSpPr>
          <p:nvPr>
            <p:ph type="dt" sz="half" idx="2"/>
          </p:nvPr>
        </p:nvSpPr>
        <p:spPr>
          <a:xfrm>
            <a:off x="626400" y="6601237"/>
            <a:ext cx="648000" cy="144000"/>
          </a:xfrm>
          <a:prstGeom prst="rect">
            <a:avLst/>
          </a:prstGeom>
        </p:spPr>
        <p:txBody>
          <a:bodyPr vert="horz" wrap="none" lIns="0" tIns="0" rIns="0" bIns="0" rtlCol="0" anchor="ctr"/>
          <a:lstStyle>
            <a:lvl1pPr>
              <a:defRPr lang="de-DE" sz="1000" dirty="0">
                <a:solidFill>
                  <a:srgbClr val="2C63B1"/>
                </a:solidFill>
              </a:defRPr>
            </a:lvl1pPr>
          </a:lstStyle>
          <a:p>
            <a:r>
              <a:rPr lang="de-DE"/>
              <a:t>07.10.2022</a:t>
            </a:r>
            <a:endParaRPr dirty="0"/>
          </a:p>
        </p:txBody>
      </p:sp>
      <p:sp>
        <p:nvSpPr>
          <p:cNvPr id="14" name="Foliennummernplatzhalter 4"/>
          <p:cNvSpPr>
            <a:spLocks noGrp="1"/>
          </p:cNvSpPr>
          <p:nvPr>
            <p:ph type="sldNum" sz="quarter" idx="4"/>
          </p:nvPr>
        </p:nvSpPr>
        <p:spPr>
          <a:xfrm>
            <a:off x="1368000" y="6601237"/>
            <a:ext cx="648000" cy="144000"/>
          </a:xfrm>
          <a:prstGeom prst="rect">
            <a:avLst/>
          </a:prstGeom>
        </p:spPr>
        <p:txBody>
          <a:bodyPr vert="horz" wrap="none" lIns="0" tIns="0" rIns="0" bIns="0" rtlCol="0" anchor="ctr"/>
          <a:lstStyle>
            <a:lvl1pPr>
              <a:defRPr lang="de-DE" sz="1000" smtClean="0">
                <a:solidFill>
                  <a:srgbClr val="2C63B1"/>
                </a:solidFill>
              </a:defRPr>
            </a:lvl1pPr>
          </a:lstStyle>
          <a:p>
            <a:r>
              <a:rPr dirty="0"/>
              <a:t>Seite </a:t>
            </a:r>
            <a:fld id="{C9E9A98A-EE95-46CB-BABE-E6CF43D50E3B}" type="slidenum">
              <a:rPr/>
              <a:pPr/>
              <a:t>‹Nr.›</a:t>
            </a:fld>
            <a:endParaRPr dirty="0"/>
          </a:p>
        </p:txBody>
      </p:sp>
    </p:spTree>
    <p:extLst>
      <p:ext uri="{BB962C8B-B14F-4D97-AF65-F5344CB8AC3E}">
        <p14:creationId xmlns:p14="http://schemas.microsoft.com/office/powerpoint/2010/main" val="28991030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o">
    <p:spTree>
      <p:nvGrpSpPr>
        <p:cNvPr id="1" name=""/>
        <p:cNvGrpSpPr/>
        <p:nvPr/>
      </p:nvGrpSpPr>
      <p:grpSpPr>
        <a:xfrm>
          <a:off x="0" y="0"/>
          <a:ext cx="0" cy="0"/>
          <a:chOff x="0" y="0"/>
          <a:chExt cx="0" cy="0"/>
        </a:xfrm>
      </p:grpSpPr>
      <p:sp>
        <p:nvSpPr>
          <p:cNvPr id="7" name="Titel 1"/>
          <p:cNvSpPr>
            <a:spLocks noGrp="1"/>
          </p:cNvSpPr>
          <p:nvPr>
            <p:ph type="title" hasCustomPrompt="1"/>
          </p:nvPr>
        </p:nvSpPr>
        <p:spPr>
          <a:xfrm>
            <a:off x="626400" y="385952"/>
            <a:ext cx="10908000" cy="576000"/>
          </a:xfrm>
        </p:spPr>
        <p:txBody>
          <a:bodyPr/>
          <a:lstStyle/>
          <a:p>
            <a:r>
              <a:rPr lang="de-DE" dirty="0"/>
              <a:t>Headline</a:t>
            </a:r>
          </a:p>
        </p:txBody>
      </p:sp>
      <p:sp>
        <p:nvSpPr>
          <p:cNvPr id="11" name="Fußzeilenplatzhalter 8"/>
          <p:cNvSpPr>
            <a:spLocks noGrp="1"/>
          </p:cNvSpPr>
          <p:nvPr>
            <p:ph type="ftr" sz="quarter" idx="3"/>
          </p:nvPr>
        </p:nvSpPr>
        <p:spPr>
          <a:xfrm>
            <a:off x="626400" y="6433200"/>
            <a:ext cx="9864000" cy="144000"/>
          </a:xfrm>
          <a:prstGeom prst="rect">
            <a:avLst/>
          </a:prstGeom>
        </p:spPr>
        <p:txBody>
          <a:bodyPr vert="horz" wrap="none" lIns="0" tIns="0" rIns="0" bIns="0" rtlCol="0" anchor="ctr"/>
          <a:lstStyle>
            <a:lvl1pPr algn="l">
              <a:defRPr sz="1000">
                <a:solidFill>
                  <a:srgbClr val="4F4F4E"/>
                </a:solidFill>
              </a:defRPr>
            </a:lvl1pPr>
          </a:lstStyle>
          <a:p>
            <a:r>
              <a:rPr lang="de-DE"/>
              <a:t>Musterfoliensatz zur ZTV-W LB 219</a:t>
            </a:r>
            <a:endParaRPr lang="de-DE" dirty="0"/>
          </a:p>
        </p:txBody>
      </p:sp>
      <p:sp>
        <p:nvSpPr>
          <p:cNvPr id="12" name="Datumsplatzhalter 3"/>
          <p:cNvSpPr>
            <a:spLocks noGrp="1"/>
          </p:cNvSpPr>
          <p:nvPr>
            <p:ph type="dt" sz="half" idx="2"/>
          </p:nvPr>
        </p:nvSpPr>
        <p:spPr>
          <a:xfrm>
            <a:off x="626400" y="6601237"/>
            <a:ext cx="648000" cy="144000"/>
          </a:xfrm>
          <a:prstGeom prst="rect">
            <a:avLst/>
          </a:prstGeom>
        </p:spPr>
        <p:txBody>
          <a:bodyPr vert="horz" wrap="none" lIns="0" tIns="0" rIns="0" bIns="0" rtlCol="0" anchor="ctr"/>
          <a:lstStyle>
            <a:lvl1pPr>
              <a:defRPr lang="de-DE" sz="1000" dirty="0">
                <a:solidFill>
                  <a:srgbClr val="2C63B1"/>
                </a:solidFill>
              </a:defRPr>
            </a:lvl1pPr>
          </a:lstStyle>
          <a:p>
            <a:r>
              <a:rPr lang="de-DE"/>
              <a:t>07.10.2022</a:t>
            </a:r>
            <a:endParaRPr dirty="0"/>
          </a:p>
        </p:txBody>
      </p:sp>
      <p:sp>
        <p:nvSpPr>
          <p:cNvPr id="13" name="Foliennummernplatzhalter 4"/>
          <p:cNvSpPr>
            <a:spLocks noGrp="1"/>
          </p:cNvSpPr>
          <p:nvPr>
            <p:ph type="sldNum" sz="quarter" idx="4"/>
          </p:nvPr>
        </p:nvSpPr>
        <p:spPr>
          <a:xfrm>
            <a:off x="1368000" y="6601237"/>
            <a:ext cx="648000" cy="144000"/>
          </a:xfrm>
          <a:prstGeom prst="rect">
            <a:avLst/>
          </a:prstGeom>
        </p:spPr>
        <p:txBody>
          <a:bodyPr vert="horz" wrap="none" lIns="0" tIns="0" rIns="0" bIns="0" rtlCol="0" anchor="ctr"/>
          <a:lstStyle>
            <a:lvl1pPr>
              <a:defRPr lang="de-DE" sz="1000" smtClean="0">
                <a:solidFill>
                  <a:srgbClr val="2C63B1"/>
                </a:solidFill>
              </a:defRPr>
            </a:lvl1pPr>
          </a:lstStyle>
          <a:p>
            <a:r>
              <a:rPr dirty="0"/>
              <a:t>Seite </a:t>
            </a:r>
            <a:fld id="{C9E9A98A-EE95-46CB-BABE-E6CF43D50E3B}" type="slidenum">
              <a:rPr/>
              <a:pPr/>
              <a:t>‹Nr.›</a:t>
            </a:fld>
            <a:endParaRPr dirty="0"/>
          </a:p>
        </p:txBody>
      </p:sp>
    </p:spTree>
    <p:extLst>
      <p:ext uri="{BB962C8B-B14F-4D97-AF65-F5344CB8AC3E}">
        <p14:creationId xmlns:p14="http://schemas.microsoft.com/office/powerpoint/2010/main" val="6383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Zwei_Bilder_Einpassbar">
    <p:spTree>
      <p:nvGrpSpPr>
        <p:cNvPr id="1" name=""/>
        <p:cNvGrpSpPr/>
        <p:nvPr/>
      </p:nvGrpSpPr>
      <p:grpSpPr>
        <a:xfrm>
          <a:off x="0" y="0"/>
          <a:ext cx="0" cy="0"/>
          <a:chOff x="0" y="0"/>
          <a:chExt cx="0" cy="0"/>
        </a:xfrm>
      </p:grpSpPr>
      <p:sp>
        <p:nvSpPr>
          <p:cNvPr id="6" name="Bildplatzhalter 4"/>
          <p:cNvSpPr>
            <a:spLocks noGrp="1"/>
          </p:cNvSpPr>
          <p:nvPr>
            <p:ph type="pic" sz="quarter" idx="13" hasCustomPrompt="1"/>
          </p:nvPr>
        </p:nvSpPr>
        <p:spPr>
          <a:xfrm>
            <a:off x="6188400" y="1170000"/>
            <a:ext cx="5364000" cy="5040000"/>
          </a:xfrm>
          <a:noFill/>
        </p:spPr>
        <p:txBody>
          <a:bodyPr wrap="square" tIns="0" rIns="18000" bIns="36000"/>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(14 x 14,9)</a:t>
            </a:r>
          </a:p>
        </p:txBody>
      </p:sp>
      <p:sp>
        <p:nvSpPr>
          <p:cNvPr id="11" name="Textplatzhalter 2"/>
          <p:cNvSpPr>
            <a:spLocks noGrp="1"/>
          </p:cNvSpPr>
          <p:nvPr>
            <p:ph type="body" sz="quarter" idx="21" hasCustomPrompt="1"/>
          </p:nvPr>
        </p:nvSpPr>
        <p:spPr>
          <a:xfrm>
            <a:off x="11360673" y="1170302"/>
            <a:ext cx="180000" cy="5040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12" name="Bildplatzhalter 4"/>
          <p:cNvSpPr>
            <a:spLocks noGrp="1"/>
          </p:cNvSpPr>
          <p:nvPr>
            <p:ph type="pic" sz="quarter" idx="22" hasCustomPrompt="1"/>
          </p:nvPr>
        </p:nvSpPr>
        <p:spPr>
          <a:xfrm>
            <a:off x="626400" y="1170000"/>
            <a:ext cx="5364000" cy="5040000"/>
          </a:xfrm>
          <a:noFill/>
        </p:spPr>
        <p:txBody>
          <a:bodyPr wrap="square" tIns="0" bIns="0"/>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(14 x 14,9 cm)</a:t>
            </a:r>
          </a:p>
        </p:txBody>
      </p:sp>
      <p:sp>
        <p:nvSpPr>
          <p:cNvPr id="13" name="Textplatzhalter 2"/>
          <p:cNvSpPr>
            <a:spLocks noGrp="1"/>
          </p:cNvSpPr>
          <p:nvPr>
            <p:ph type="body" sz="quarter" idx="23" hasCustomPrompt="1"/>
          </p:nvPr>
        </p:nvSpPr>
        <p:spPr>
          <a:xfrm>
            <a:off x="5810400" y="1170000"/>
            <a:ext cx="180000" cy="5040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15" name="Fußzeilenplatzhalter 8"/>
          <p:cNvSpPr>
            <a:spLocks noGrp="1"/>
          </p:cNvSpPr>
          <p:nvPr>
            <p:ph type="ftr" sz="quarter" idx="3"/>
          </p:nvPr>
        </p:nvSpPr>
        <p:spPr>
          <a:xfrm>
            <a:off x="626400" y="6433200"/>
            <a:ext cx="9864000" cy="144000"/>
          </a:xfrm>
          <a:prstGeom prst="rect">
            <a:avLst/>
          </a:prstGeom>
        </p:spPr>
        <p:txBody>
          <a:bodyPr vert="horz" wrap="none" lIns="0" tIns="0" rIns="0" bIns="0" rtlCol="0" anchor="ctr"/>
          <a:lstStyle>
            <a:lvl1pPr algn="l">
              <a:defRPr sz="1000">
                <a:solidFill>
                  <a:srgbClr val="4F4F4E"/>
                </a:solidFill>
              </a:defRPr>
            </a:lvl1pPr>
          </a:lstStyle>
          <a:p>
            <a:r>
              <a:rPr lang="de-DE"/>
              <a:t>Musterfoliensatz zur ZTV-W LB 219</a:t>
            </a:r>
            <a:endParaRPr lang="de-DE" dirty="0"/>
          </a:p>
        </p:txBody>
      </p:sp>
      <p:sp>
        <p:nvSpPr>
          <p:cNvPr id="16" name="Datumsplatzhalter 3"/>
          <p:cNvSpPr>
            <a:spLocks noGrp="1"/>
          </p:cNvSpPr>
          <p:nvPr>
            <p:ph type="dt" sz="half" idx="2"/>
          </p:nvPr>
        </p:nvSpPr>
        <p:spPr>
          <a:xfrm>
            <a:off x="626400" y="6601237"/>
            <a:ext cx="648000" cy="144000"/>
          </a:xfrm>
          <a:prstGeom prst="rect">
            <a:avLst/>
          </a:prstGeom>
        </p:spPr>
        <p:txBody>
          <a:bodyPr vert="horz" wrap="none" lIns="0" tIns="0" rIns="0" bIns="0" rtlCol="0" anchor="ctr"/>
          <a:lstStyle>
            <a:lvl1pPr>
              <a:defRPr lang="de-DE" sz="1000" dirty="0">
                <a:solidFill>
                  <a:srgbClr val="2C63B1"/>
                </a:solidFill>
              </a:defRPr>
            </a:lvl1pPr>
          </a:lstStyle>
          <a:p>
            <a:r>
              <a:rPr lang="de-DE"/>
              <a:t>07.10.2022</a:t>
            </a:r>
            <a:endParaRPr dirty="0"/>
          </a:p>
        </p:txBody>
      </p:sp>
      <p:sp>
        <p:nvSpPr>
          <p:cNvPr id="17" name="Foliennummernplatzhalter 4"/>
          <p:cNvSpPr>
            <a:spLocks noGrp="1"/>
          </p:cNvSpPr>
          <p:nvPr>
            <p:ph type="sldNum" sz="quarter" idx="4"/>
          </p:nvPr>
        </p:nvSpPr>
        <p:spPr>
          <a:xfrm>
            <a:off x="1368000" y="6601237"/>
            <a:ext cx="648000" cy="144000"/>
          </a:xfrm>
          <a:prstGeom prst="rect">
            <a:avLst/>
          </a:prstGeom>
        </p:spPr>
        <p:txBody>
          <a:bodyPr vert="horz" wrap="none" lIns="0" tIns="0" rIns="0" bIns="0" rtlCol="0" anchor="ctr"/>
          <a:lstStyle>
            <a:lvl1pPr>
              <a:defRPr lang="de-DE" sz="1000" smtClean="0">
                <a:solidFill>
                  <a:srgbClr val="2C63B1"/>
                </a:solidFill>
              </a:defRPr>
            </a:lvl1pPr>
          </a:lstStyle>
          <a:p>
            <a:r>
              <a:rPr dirty="0"/>
              <a:t>Seite </a:t>
            </a:r>
            <a:fld id="{C9E9A98A-EE95-46CB-BABE-E6CF43D50E3B}" type="slidenum">
              <a:rPr/>
              <a:pPr/>
              <a:t>‹Nr.›</a:t>
            </a:fld>
            <a:endParaRPr dirty="0"/>
          </a:p>
        </p:txBody>
      </p:sp>
      <p:sp>
        <p:nvSpPr>
          <p:cNvPr id="18" name="Titel 1"/>
          <p:cNvSpPr>
            <a:spLocks noGrp="1"/>
          </p:cNvSpPr>
          <p:nvPr>
            <p:ph type="title" hasCustomPrompt="1"/>
          </p:nvPr>
        </p:nvSpPr>
        <p:spPr>
          <a:xfrm>
            <a:off x="626400" y="385952"/>
            <a:ext cx="10926000" cy="576000"/>
          </a:xfrm>
        </p:spPr>
        <p:txBody>
          <a:bodyPr/>
          <a:lstStyle/>
          <a:p>
            <a:r>
              <a:rPr lang="de-DE" dirty="0"/>
              <a:t>Headline</a:t>
            </a:r>
          </a:p>
        </p:txBody>
      </p:sp>
    </p:spTree>
    <p:extLst>
      <p:ext uri="{BB962C8B-B14F-4D97-AF65-F5344CB8AC3E}">
        <p14:creationId xmlns:p14="http://schemas.microsoft.com/office/powerpoint/2010/main" val="11306625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_Ein_Bild_1 ">
    <p:spTree>
      <p:nvGrpSpPr>
        <p:cNvPr id="1" name=""/>
        <p:cNvGrpSpPr/>
        <p:nvPr/>
      </p:nvGrpSpPr>
      <p:grpSpPr>
        <a:xfrm>
          <a:off x="0" y="0"/>
          <a:ext cx="0" cy="0"/>
          <a:chOff x="0" y="0"/>
          <a:chExt cx="0" cy="0"/>
        </a:xfrm>
      </p:grpSpPr>
      <p:sp>
        <p:nvSpPr>
          <p:cNvPr id="13" name="Textplatzhalter 10"/>
          <p:cNvSpPr>
            <a:spLocks noGrp="1"/>
          </p:cNvSpPr>
          <p:nvPr>
            <p:ph type="body" sz="quarter" idx="12" hasCustomPrompt="1"/>
          </p:nvPr>
        </p:nvSpPr>
        <p:spPr>
          <a:xfrm>
            <a:off x="626400" y="1296000"/>
            <a:ext cx="5364000" cy="4716000"/>
          </a:xfrm>
        </p:spPr>
        <p:txBody>
          <a:bodyPr>
            <a:noAutofit/>
          </a:bodyPr>
          <a:lstStyle>
            <a:lvl1pPr>
              <a:defRPr/>
            </a:lvl1pPr>
            <a:lvl2pPr>
              <a:defRPr/>
            </a:lvl2pPr>
            <a:lvl3pPr>
              <a:defRPr/>
            </a:lvl3pPr>
            <a:lvl4pPr>
              <a:defRPr/>
            </a:lvl4pPr>
            <a:lvl5pPr>
              <a:defRPr/>
            </a:lvl5pPr>
          </a:lstStyle>
          <a:p>
            <a:pPr lvl="0"/>
            <a:r>
              <a:rPr lang="de-DE" dirty="0"/>
              <a:t>Text einfügen (ggf. Aufzählungszeichen entfernen) </a:t>
            </a:r>
          </a:p>
          <a:p>
            <a:pPr lvl="1"/>
            <a:r>
              <a:rPr lang="de-DE" dirty="0"/>
              <a:t>Ebene Zwei</a:t>
            </a:r>
          </a:p>
          <a:p>
            <a:pPr lvl="2"/>
            <a:r>
              <a:rPr lang="de-DE" dirty="0"/>
              <a:t>Ebene Drei</a:t>
            </a:r>
          </a:p>
          <a:p>
            <a:pPr lvl="3"/>
            <a:r>
              <a:rPr lang="de-DE" dirty="0"/>
              <a:t>Ebene Vier</a:t>
            </a:r>
          </a:p>
          <a:p>
            <a:pPr lvl="4"/>
            <a:r>
              <a:rPr lang="de-DE" dirty="0"/>
              <a:t>Ebene Fünf</a:t>
            </a:r>
          </a:p>
          <a:p>
            <a:pPr lvl="4"/>
            <a:endParaRPr lang="de-DE" dirty="0"/>
          </a:p>
          <a:p>
            <a:pPr lvl="4"/>
            <a:endParaRPr lang="de-DE" dirty="0"/>
          </a:p>
          <a:p>
            <a:pPr lvl="4"/>
            <a:endParaRPr lang="de-DE" dirty="0"/>
          </a:p>
          <a:p>
            <a:pPr lvl="4"/>
            <a:endParaRPr lang="de-DE" dirty="0"/>
          </a:p>
          <a:p>
            <a:pPr lvl="4"/>
            <a:endParaRPr lang="de-DE" dirty="0"/>
          </a:p>
        </p:txBody>
      </p:sp>
      <p:sp>
        <p:nvSpPr>
          <p:cNvPr id="18" name="Textplatzhalter 2"/>
          <p:cNvSpPr>
            <a:spLocks noGrp="1"/>
          </p:cNvSpPr>
          <p:nvPr>
            <p:ph type="body" sz="quarter" idx="20" hasCustomPrompt="1"/>
          </p:nvPr>
        </p:nvSpPr>
        <p:spPr>
          <a:xfrm>
            <a:off x="626400" y="6012000"/>
            <a:ext cx="5364000" cy="180000"/>
          </a:xfrm>
        </p:spPr>
        <p:txBody>
          <a:bodyPr anchor="b" anchorCtr="0">
            <a:noAutofit/>
          </a:bodyPr>
          <a:lstStyle>
            <a:lvl1pPr marL="0" indent="0">
              <a:lnSpc>
                <a:spcPct val="100000"/>
              </a:lnSpc>
              <a:spcBef>
                <a:spcPts val="0"/>
              </a:spcBef>
              <a:buFontTx/>
              <a:buNone/>
              <a:defRPr sz="1050" i="1" baseline="0"/>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[Quelle oder Fußnote: Autor, Titel, Jahr]</a:t>
            </a:r>
          </a:p>
        </p:txBody>
      </p:sp>
      <p:sp>
        <p:nvSpPr>
          <p:cNvPr id="16" name="Fußzeilenplatzhalter 8"/>
          <p:cNvSpPr>
            <a:spLocks noGrp="1"/>
          </p:cNvSpPr>
          <p:nvPr>
            <p:ph type="ftr" sz="quarter" idx="3"/>
          </p:nvPr>
        </p:nvSpPr>
        <p:spPr>
          <a:xfrm>
            <a:off x="626400" y="6433200"/>
            <a:ext cx="9864000" cy="144000"/>
          </a:xfrm>
          <a:prstGeom prst="rect">
            <a:avLst/>
          </a:prstGeom>
        </p:spPr>
        <p:txBody>
          <a:bodyPr vert="horz" wrap="none" lIns="0" tIns="0" rIns="0" bIns="0" rtlCol="0" anchor="ctr"/>
          <a:lstStyle>
            <a:lvl1pPr algn="l">
              <a:defRPr sz="1000">
                <a:solidFill>
                  <a:srgbClr val="4F4F4E"/>
                </a:solidFill>
              </a:defRPr>
            </a:lvl1pPr>
          </a:lstStyle>
          <a:p>
            <a:r>
              <a:rPr lang="de-DE"/>
              <a:t>Musterfoliensatz zur ZTV-W LB 219</a:t>
            </a:r>
            <a:endParaRPr lang="de-DE" dirty="0"/>
          </a:p>
        </p:txBody>
      </p:sp>
      <p:sp>
        <p:nvSpPr>
          <p:cNvPr id="19" name="Datumsplatzhalter 3"/>
          <p:cNvSpPr>
            <a:spLocks noGrp="1"/>
          </p:cNvSpPr>
          <p:nvPr>
            <p:ph type="dt" sz="half" idx="2"/>
          </p:nvPr>
        </p:nvSpPr>
        <p:spPr>
          <a:xfrm>
            <a:off x="626400" y="6601237"/>
            <a:ext cx="648000" cy="144000"/>
          </a:xfrm>
          <a:prstGeom prst="rect">
            <a:avLst/>
          </a:prstGeom>
        </p:spPr>
        <p:txBody>
          <a:bodyPr vert="horz" wrap="none" lIns="0" tIns="0" rIns="0" bIns="0" rtlCol="0" anchor="ctr"/>
          <a:lstStyle>
            <a:lvl1pPr>
              <a:defRPr lang="de-DE" sz="1000" dirty="0">
                <a:solidFill>
                  <a:srgbClr val="2C63B1"/>
                </a:solidFill>
              </a:defRPr>
            </a:lvl1pPr>
          </a:lstStyle>
          <a:p>
            <a:r>
              <a:rPr lang="de-DE"/>
              <a:t>07.10.2022</a:t>
            </a:r>
            <a:endParaRPr dirty="0"/>
          </a:p>
        </p:txBody>
      </p:sp>
      <p:sp>
        <p:nvSpPr>
          <p:cNvPr id="20" name="Foliennummernplatzhalter 4"/>
          <p:cNvSpPr>
            <a:spLocks noGrp="1"/>
          </p:cNvSpPr>
          <p:nvPr>
            <p:ph type="sldNum" sz="quarter" idx="4"/>
          </p:nvPr>
        </p:nvSpPr>
        <p:spPr>
          <a:xfrm>
            <a:off x="1368000" y="6601237"/>
            <a:ext cx="648000" cy="144000"/>
          </a:xfrm>
          <a:prstGeom prst="rect">
            <a:avLst/>
          </a:prstGeom>
        </p:spPr>
        <p:txBody>
          <a:bodyPr vert="horz" wrap="none" lIns="0" tIns="0" rIns="0" bIns="0" rtlCol="0" anchor="ctr"/>
          <a:lstStyle>
            <a:lvl1pPr>
              <a:defRPr lang="de-DE" sz="1000" smtClean="0">
                <a:solidFill>
                  <a:srgbClr val="2C63B1"/>
                </a:solidFill>
              </a:defRPr>
            </a:lvl1pPr>
          </a:lstStyle>
          <a:p>
            <a:r>
              <a:rPr dirty="0"/>
              <a:t>Seite </a:t>
            </a:r>
            <a:fld id="{C9E9A98A-EE95-46CB-BABE-E6CF43D50E3B}" type="slidenum">
              <a:rPr/>
              <a:pPr/>
              <a:t>‹Nr.›</a:t>
            </a:fld>
            <a:endParaRPr dirty="0"/>
          </a:p>
        </p:txBody>
      </p:sp>
      <p:sp>
        <p:nvSpPr>
          <p:cNvPr id="21" name="Titel 1"/>
          <p:cNvSpPr>
            <a:spLocks noGrp="1"/>
          </p:cNvSpPr>
          <p:nvPr>
            <p:ph type="title" hasCustomPrompt="1"/>
          </p:nvPr>
        </p:nvSpPr>
        <p:spPr>
          <a:xfrm>
            <a:off x="626400" y="385952"/>
            <a:ext cx="10908000" cy="576000"/>
          </a:xfrm>
        </p:spPr>
        <p:txBody>
          <a:bodyPr/>
          <a:lstStyle/>
          <a:p>
            <a:r>
              <a:rPr lang="de-DE" dirty="0"/>
              <a:t>Headline</a:t>
            </a:r>
          </a:p>
        </p:txBody>
      </p:sp>
      <p:sp>
        <p:nvSpPr>
          <p:cNvPr id="22" name="Bildplatzhalter 4"/>
          <p:cNvSpPr>
            <a:spLocks noGrp="1"/>
          </p:cNvSpPr>
          <p:nvPr>
            <p:ph type="pic" sz="quarter" idx="13" hasCustomPrompt="1"/>
          </p:nvPr>
        </p:nvSpPr>
        <p:spPr>
          <a:xfrm>
            <a:off x="6188400" y="1170000"/>
            <a:ext cx="5364000" cy="5040000"/>
          </a:xfrm>
          <a:noFill/>
        </p:spPr>
        <p:txBody>
          <a:bodyPr wrap="square" tIns="0" rIns="18000" bIns="36000"/>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(14 x 14,9)</a:t>
            </a:r>
          </a:p>
        </p:txBody>
      </p:sp>
      <p:sp>
        <p:nvSpPr>
          <p:cNvPr id="23" name="Textplatzhalter 2"/>
          <p:cNvSpPr>
            <a:spLocks noGrp="1"/>
          </p:cNvSpPr>
          <p:nvPr>
            <p:ph type="body" sz="quarter" idx="21" hasCustomPrompt="1"/>
          </p:nvPr>
        </p:nvSpPr>
        <p:spPr>
          <a:xfrm>
            <a:off x="11360673" y="1170302"/>
            <a:ext cx="180000" cy="5040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Tree>
    <p:extLst>
      <p:ext uri="{BB962C8B-B14F-4D97-AF65-F5344CB8AC3E}">
        <p14:creationId xmlns:p14="http://schemas.microsoft.com/office/powerpoint/2010/main" val="589362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_Ein_Bild_2">
    <p:spTree>
      <p:nvGrpSpPr>
        <p:cNvPr id="1" name=""/>
        <p:cNvGrpSpPr/>
        <p:nvPr/>
      </p:nvGrpSpPr>
      <p:grpSpPr>
        <a:xfrm>
          <a:off x="0" y="0"/>
          <a:ext cx="0" cy="0"/>
          <a:chOff x="0" y="0"/>
          <a:chExt cx="0" cy="0"/>
        </a:xfrm>
      </p:grpSpPr>
      <p:sp>
        <p:nvSpPr>
          <p:cNvPr id="14" name="Bildplatzhalter 4"/>
          <p:cNvSpPr>
            <a:spLocks noGrp="1"/>
          </p:cNvSpPr>
          <p:nvPr>
            <p:ph type="pic" sz="quarter" idx="10" hasCustomPrompt="1"/>
          </p:nvPr>
        </p:nvSpPr>
        <p:spPr>
          <a:xfrm>
            <a:off x="6188400" y="1170000"/>
            <a:ext cx="5364000" cy="4608000"/>
          </a:xfrm>
          <a:noFill/>
        </p:spPr>
        <p:txBody>
          <a:bodyPr tIns="0" bIns="0"/>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(12,8 x 14,9)</a:t>
            </a:r>
          </a:p>
        </p:txBody>
      </p:sp>
      <p:sp>
        <p:nvSpPr>
          <p:cNvPr id="15" name="Textplatzhalter 10"/>
          <p:cNvSpPr>
            <a:spLocks noGrp="1"/>
          </p:cNvSpPr>
          <p:nvPr>
            <p:ph type="body" sz="quarter" idx="12" hasCustomPrompt="1"/>
          </p:nvPr>
        </p:nvSpPr>
        <p:spPr>
          <a:xfrm>
            <a:off x="626400" y="1296000"/>
            <a:ext cx="5364000" cy="4716000"/>
          </a:xfrm>
        </p:spPr>
        <p:txBody>
          <a:bodyPr>
            <a:noAutofit/>
          </a:bodyPr>
          <a:lstStyle>
            <a:lvl1pPr marL="216000" indent="-216000">
              <a:defRPr/>
            </a:lvl1pPr>
            <a:lvl2pPr>
              <a:defRPr/>
            </a:lvl2pPr>
            <a:lvl3pPr>
              <a:defRPr/>
            </a:lvl3pPr>
            <a:lvl4pPr>
              <a:defRPr/>
            </a:lvl4pPr>
            <a:lvl5pPr>
              <a:defRPr/>
            </a:lvl5pPr>
          </a:lstStyle>
          <a:p>
            <a:pPr lvl="0"/>
            <a:r>
              <a:rPr lang="de-DE" dirty="0"/>
              <a:t>Text einfügen (ggf. Aufzählungszeichen entfernen) </a:t>
            </a:r>
          </a:p>
          <a:p>
            <a:pPr lvl="1"/>
            <a:r>
              <a:rPr lang="de-DE" dirty="0"/>
              <a:t>Ebene Zwei</a:t>
            </a:r>
          </a:p>
          <a:p>
            <a:pPr lvl="2"/>
            <a:r>
              <a:rPr lang="de-DE" dirty="0"/>
              <a:t>Ebene Drei</a:t>
            </a:r>
          </a:p>
          <a:p>
            <a:pPr lvl="3"/>
            <a:r>
              <a:rPr lang="de-DE" dirty="0"/>
              <a:t>Ebene Vier</a:t>
            </a:r>
          </a:p>
          <a:p>
            <a:pPr lvl="4"/>
            <a:r>
              <a:rPr lang="de-DE" dirty="0"/>
              <a:t>Ebene Fünf</a:t>
            </a:r>
          </a:p>
        </p:txBody>
      </p:sp>
      <p:sp>
        <p:nvSpPr>
          <p:cNvPr id="17" name="Textplatzhalter 7"/>
          <p:cNvSpPr>
            <a:spLocks noGrp="1"/>
          </p:cNvSpPr>
          <p:nvPr>
            <p:ph type="body" sz="quarter" idx="18" hasCustomPrompt="1"/>
          </p:nvPr>
        </p:nvSpPr>
        <p:spPr>
          <a:xfrm>
            <a:off x="6188400" y="5778000"/>
            <a:ext cx="5364000" cy="432000"/>
          </a:xfrm>
          <a:solidFill>
            <a:srgbClr val="C0C1C4"/>
          </a:solidFill>
        </p:spPr>
        <p:txBody>
          <a:bodyPr lIns="72000" tIns="0" rIns="72000" bIns="0" anchor="ctr" anchorCtr="0">
            <a:noAutofit/>
          </a:bodyPr>
          <a:lstStyle>
            <a:lvl1pPr marL="0" indent="0">
              <a:lnSpc>
                <a:spcPct val="95000"/>
              </a:lnSpc>
              <a:spcBef>
                <a:spcPts val="0"/>
              </a:spcBef>
              <a:buNone/>
              <a:defRPr sz="1400" baseline="0"/>
            </a:lvl1pPr>
          </a:lstStyle>
          <a:p>
            <a:pPr lvl="0"/>
            <a:r>
              <a:rPr lang="de-DE" dirty="0"/>
              <a:t>Bildunterschrift </a:t>
            </a:r>
          </a:p>
        </p:txBody>
      </p:sp>
      <p:sp>
        <p:nvSpPr>
          <p:cNvPr id="24" name="Textplatzhalter 2"/>
          <p:cNvSpPr>
            <a:spLocks noGrp="1"/>
          </p:cNvSpPr>
          <p:nvPr>
            <p:ph type="body" sz="quarter" idx="20" hasCustomPrompt="1"/>
          </p:nvPr>
        </p:nvSpPr>
        <p:spPr>
          <a:xfrm>
            <a:off x="626400" y="6012000"/>
            <a:ext cx="5364000" cy="180000"/>
          </a:xfrm>
        </p:spPr>
        <p:txBody>
          <a:bodyPr anchor="b" anchorCtr="0">
            <a:noAutofit/>
          </a:bodyPr>
          <a:lstStyle>
            <a:lvl1pPr marL="0" indent="0">
              <a:lnSpc>
                <a:spcPct val="100000"/>
              </a:lnSpc>
              <a:spcBef>
                <a:spcPts val="0"/>
              </a:spcBef>
              <a:buFontTx/>
              <a:buNone/>
              <a:defRPr sz="1050" i="1" baseline="0"/>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[Quelle oder Fußnote: Autor, Titel, Jahr]</a:t>
            </a:r>
          </a:p>
        </p:txBody>
      </p:sp>
      <p:sp>
        <p:nvSpPr>
          <p:cNvPr id="11" name="Textplatzhalter 2"/>
          <p:cNvSpPr>
            <a:spLocks noGrp="1"/>
          </p:cNvSpPr>
          <p:nvPr>
            <p:ph type="body" sz="quarter" idx="21" hasCustomPrompt="1"/>
          </p:nvPr>
        </p:nvSpPr>
        <p:spPr>
          <a:xfrm>
            <a:off x="11361600" y="1170000"/>
            <a:ext cx="180000" cy="460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13" name="Fußzeilenplatzhalter 8"/>
          <p:cNvSpPr>
            <a:spLocks noGrp="1"/>
          </p:cNvSpPr>
          <p:nvPr>
            <p:ph type="ftr" sz="quarter" idx="3"/>
          </p:nvPr>
        </p:nvSpPr>
        <p:spPr>
          <a:xfrm>
            <a:off x="626400" y="6433200"/>
            <a:ext cx="9864000" cy="144000"/>
          </a:xfrm>
          <a:prstGeom prst="rect">
            <a:avLst/>
          </a:prstGeom>
        </p:spPr>
        <p:txBody>
          <a:bodyPr vert="horz" wrap="none" lIns="0" tIns="0" rIns="0" bIns="0" rtlCol="0" anchor="ctr"/>
          <a:lstStyle>
            <a:lvl1pPr algn="l">
              <a:defRPr sz="1000">
                <a:solidFill>
                  <a:srgbClr val="4F4F4E"/>
                </a:solidFill>
              </a:defRPr>
            </a:lvl1pPr>
          </a:lstStyle>
          <a:p>
            <a:r>
              <a:rPr lang="de-DE"/>
              <a:t>Musterfoliensatz zur ZTV-W LB 219</a:t>
            </a:r>
            <a:endParaRPr lang="de-DE" dirty="0"/>
          </a:p>
        </p:txBody>
      </p:sp>
      <p:sp>
        <p:nvSpPr>
          <p:cNvPr id="19" name="Datumsplatzhalter 3"/>
          <p:cNvSpPr>
            <a:spLocks noGrp="1"/>
          </p:cNvSpPr>
          <p:nvPr>
            <p:ph type="dt" sz="half" idx="2"/>
          </p:nvPr>
        </p:nvSpPr>
        <p:spPr>
          <a:xfrm>
            <a:off x="626400" y="6601237"/>
            <a:ext cx="648000" cy="144000"/>
          </a:xfrm>
          <a:prstGeom prst="rect">
            <a:avLst/>
          </a:prstGeom>
        </p:spPr>
        <p:txBody>
          <a:bodyPr vert="horz" wrap="none" lIns="0" tIns="0" rIns="0" bIns="0" rtlCol="0" anchor="ctr"/>
          <a:lstStyle>
            <a:lvl1pPr>
              <a:defRPr lang="de-DE" sz="1000" dirty="0">
                <a:solidFill>
                  <a:srgbClr val="2C63B1"/>
                </a:solidFill>
              </a:defRPr>
            </a:lvl1pPr>
          </a:lstStyle>
          <a:p>
            <a:r>
              <a:rPr lang="de-DE"/>
              <a:t>07.10.2022</a:t>
            </a:r>
            <a:endParaRPr dirty="0"/>
          </a:p>
        </p:txBody>
      </p:sp>
      <p:sp>
        <p:nvSpPr>
          <p:cNvPr id="20" name="Foliennummernplatzhalter 4"/>
          <p:cNvSpPr>
            <a:spLocks noGrp="1"/>
          </p:cNvSpPr>
          <p:nvPr>
            <p:ph type="sldNum" sz="quarter" idx="4"/>
          </p:nvPr>
        </p:nvSpPr>
        <p:spPr>
          <a:xfrm>
            <a:off x="1368000" y="6601237"/>
            <a:ext cx="648000" cy="144000"/>
          </a:xfrm>
          <a:prstGeom prst="rect">
            <a:avLst/>
          </a:prstGeom>
        </p:spPr>
        <p:txBody>
          <a:bodyPr vert="horz" wrap="none" lIns="0" tIns="0" rIns="0" bIns="0" rtlCol="0" anchor="ctr"/>
          <a:lstStyle>
            <a:lvl1pPr>
              <a:defRPr lang="de-DE" sz="1000" smtClean="0">
                <a:solidFill>
                  <a:srgbClr val="2C63B1"/>
                </a:solidFill>
              </a:defRPr>
            </a:lvl1pPr>
          </a:lstStyle>
          <a:p>
            <a:r>
              <a:rPr dirty="0"/>
              <a:t>Seite </a:t>
            </a:r>
            <a:fld id="{C9E9A98A-EE95-46CB-BABE-E6CF43D50E3B}" type="slidenum">
              <a:rPr/>
              <a:pPr/>
              <a:t>‹Nr.›</a:t>
            </a:fld>
            <a:endParaRPr dirty="0"/>
          </a:p>
        </p:txBody>
      </p:sp>
      <p:sp>
        <p:nvSpPr>
          <p:cNvPr id="21" name="Titel 1"/>
          <p:cNvSpPr>
            <a:spLocks noGrp="1"/>
          </p:cNvSpPr>
          <p:nvPr>
            <p:ph type="title" hasCustomPrompt="1"/>
          </p:nvPr>
        </p:nvSpPr>
        <p:spPr>
          <a:xfrm>
            <a:off x="626400" y="385952"/>
            <a:ext cx="10908000" cy="576000"/>
          </a:xfrm>
        </p:spPr>
        <p:txBody>
          <a:bodyPr/>
          <a:lstStyle/>
          <a:p>
            <a:r>
              <a:rPr lang="de-DE" dirty="0"/>
              <a:t>Headline</a:t>
            </a:r>
          </a:p>
        </p:txBody>
      </p:sp>
    </p:spTree>
    <p:extLst>
      <p:ext uri="{BB962C8B-B14F-4D97-AF65-F5344CB8AC3E}">
        <p14:creationId xmlns:p14="http://schemas.microsoft.com/office/powerpoint/2010/main" val="39589182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_Ein_Bild_3">
    <p:spTree>
      <p:nvGrpSpPr>
        <p:cNvPr id="1" name=""/>
        <p:cNvGrpSpPr/>
        <p:nvPr/>
      </p:nvGrpSpPr>
      <p:grpSpPr>
        <a:xfrm>
          <a:off x="0" y="0"/>
          <a:ext cx="0" cy="0"/>
          <a:chOff x="0" y="0"/>
          <a:chExt cx="0" cy="0"/>
        </a:xfrm>
      </p:grpSpPr>
      <p:sp>
        <p:nvSpPr>
          <p:cNvPr id="14" name="Bildplatzhalter 4"/>
          <p:cNvSpPr>
            <a:spLocks noGrp="1"/>
          </p:cNvSpPr>
          <p:nvPr>
            <p:ph type="pic" sz="quarter" idx="10" hasCustomPrompt="1"/>
          </p:nvPr>
        </p:nvSpPr>
        <p:spPr>
          <a:xfrm>
            <a:off x="6188400" y="1170000"/>
            <a:ext cx="5364000" cy="4608000"/>
          </a:xfrm>
          <a:noFill/>
        </p:spPr>
        <p:txBody>
          <a:bodyPr tIns="0" bIns="0"/>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(12,8 x 14,9)</a:t>
            </a:r>
          </a:p>
        </p:txBody>
      </p:sp>
      <p:sp>
        <p:nvSpPr>
          <p:cNvPr id="15" name="Textplatzhalter 10"/>
          <p:cNvSpPr>
            <a:spLocks noGrp="1"/>
          </p:cNvSpPr>
          <p:nvPr>
            <p:ph type="body" sz="quarter" idx="12" hasCustomPrompt="1"/>
          </p:nvPr>
        </p:nvSpPr>
        <p:spPr>
          <a:xfrm>
            <a:off x="626400" y="1296000"/>
            <a:ext cx="5364000" cy="4716000"/>
          </a:xfrm>
        </p:spPr>
        <p:txBody>
          <a:bodyPr>
            <a:noAutofit/>
          </a:bodyPr>
          <a:lstStyle>
            <a:lvl1pPr>
              <a:defRPr/>
            </a:lvl1pPr>
            <a:lvl2pPr>
              <a:defRPr/>
            </a:lvl2pPr>
            <a:lvl3pPr>
              <a:defRPr/>
            </a:lvl3pPr>
            <a:lvl4pPr>
              <a:defRPr/>
            </a:lvl4pPr>
            <a:lvl5pPr>
              <a:defRPr/>
            </a:lvl5pPr>
          </a:lstStyle>
          <a:p>
            <a:pPr lvl="0"/>
            <a:r>
              <a:rPr lang="de-DE" dirty="0"/>
              <a:t>Text einfügen (ggf. Aufzählungszeichen entfernen)</a:t>
            </a:r>
          </a:p>
          <a:p>
            <a:pPr lvl="1"/>
            <a:r>
              <a:rPr lang="de-DE" dirty="0"/>
              <a:t>Ebene Zwei</a:t>
            </a:r>
          </a:p>
          <a:p>
            <a:pPr lvl="2"/>
            <a:r>
              <a:rPr lang="de-DE" dirty="0"/>
              <a:t>Ebene Drei</a:t>
            </a:r>
          </a:p>
          <a:p>
            <a:pPr lvl="3"/>
            <a:r>
              <a:rPr lang="de-DE" dirty="0"/>
              <a:t>Ebene Vier</a:t>
            </a:r>
          </a:p>
          <a:p>
            <a:pPr lvl="4"/>
            <a:r>
              <a:rPr lang="de-DE" dirty="0"/>
              <a:t>Ebene Fünf</a:t>
            </a:r>
          </a:p>
        </p:txBody>
      </p:sp>
      <p:sp>
        <p:nvSpPr>
          <p:cNvPr id="17" name="Textplatzhalter 7"/>
          <p:cNvSpPr>
            <a:spLocks noGrp="1"/>
          </p:cNvSpPr>
          <p:nvPr>
            <p:ph type="body" sz="quarter" idx="18" hasCustomPrompt="1"/>
          </p:nvPr>
        </p:nvSpPr>
        <p:spPr>
          <a:xfrm>
            <a:off x="6188400" y="5778000"/>
            <a:ext cx="5364000" cy="432000"/>
          </a:xfrm>
          <a:solidFill>
            <a:schemeClr val="tx1"/>
          </a:solidFill>
        </p:spPr>
        <p:txBody>
          <a:bodyPr lIns="72000" tIns="0" rIns="72000" bIns="0" anchor="ctr" anchorCtr="0">
            <a:noAutofit/>
          </a:bodyPr>
          <a:lstStyle>
            <a:lvl1pPr marL="0" indent="0">
              <a:lnSpc>
                <a:spcPct val="95000"/>
              </a:lnSpc>
              <a:spcBef>
                <a:spcPts val="0"/>
              </a:spcBef>
              <a:buNone/>
              <a:defRPr sz="1400" baseline="0">
                <a:solidFill>
                  <a:schemeClr val="bg1"/>
                </a:solidFill>
              </a:defRPr>
            </a:lvl1pPr>
          </a:lstStyle>
          <a:p>
            <a:pPr lvl="0"/>
            <a:r>
              <a:rPr lang="de-DE" dirty="0"/>
              <a:t>Bildunterschrift</a:t>
            </a:r>
          </a:p>
        </p:txBody>
      </p:sp>
      <p:sp>
        <p:nvSpPr>
          <p:cNvPr id="24" name="Textplatzhalter 2"/>
          <p:cNvSpPr>
            <a:spLocks noGrp="1"/>
          </p:cNvSpPr>
          <p:nvPr>
            <p:ph type="body" sz="quarter" idx="20" hasCustomPrompt="1"/>
          </p:nvPr>
        </p:nvSpPr>
        <p:spPr>
          <a:xfrm>
            <a:off x="626400" y="6012000"/>
            <a:ext cx="5364000" cy="180000"/>
          </a:xfrm>
        </p:spPr>
        <p:txBody>
          <a:bodyPr anchor="b" anchorCtr="0">
            <a:noAutofit/>
          </a:bodyPr>
          <a:lstStyle>
            <a:lvl1pPr marL="0" marR="0" indent="0" algn="l" defTabSz="914400" rtl="0" eaLnBrk="1" fontAlgn="auto" latinLnBrk="0" hangingPunct="1">
              <a:lnSpc>
                <a:spcPct val="100000"/>
              </a:lnSpc>
              <a:spcBef>
                <a:spcPts val="0"/>
              </a:spcBef>
              <a:spcAft>
                <a:spcPts val="0"/>
              </a:spcAft>
              <a:buClr>
                <a:srgbClr val="2C63B1"/>
              </a:buClr>
              <a:buSzTx/>
              <a:buFontTx/>
              <a:buNone/>
              <a:tabLst/>
              <a:defRPr sz="1050" i="1" baseline="0"/>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marL="0" marR="0" lvl="0" indent="0" algn="l" defTabSz="914400" rtl="0" eaLnBrk="1" fontAlgn="auto" latinLnBrk="0" hangingPunct="1">
              <a:lnSpc>
                <a:spcPct val="100000"/>
              </a:lnSpc>
              <a:spcBef>
                <a:spcPts val="0"/>
              </a:spcBef>
              <a:spcAft>
                <a:spcPts val="0"/>
              </a:spcAft>
              <a:buClr>
                <a:srgbClr val="2C63B1"/>
              </a:buClr>
              <a:buSzTx/>
              <a:buFontTx/>
              <a:buNone/>
              <a:tabLst/>
              <a:defRPr/>
            </a:pPr>
            <a:r>
              <a:rPr lang="de-DE" dirty="0"/>
              <a:t>[Quelle oder Fußnote: Autor, Titel, Jahr]</a:t>
            </a:r>
          </a:p>
        </p:txBody>
      </p:sp>
      <p:sp>
        <p:nvSpPr>
          <p:cNvPr id="11" name="Textplatzhalter 2"/>
          <p:cNvSpPr>
            <a:spLocks noGrp="1"/>
          </p:cNvSpPr>
          <p:nvPr>
            <p:ph type="body" sz="quarter" idx="21" hasCustomPrompt="1"/>
          </p:nvPr>
        </p:nvSpPr>
        <p:spPr>
          <a:xfrm>
            <a:off x="11361600" y="1170000"/>
            <a:ext cx="180000" cy="460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13" name="Fußzeilenplatzhalter 8"/>
          <p:cNvSpPr>
            <a:spLocks noGrp="1"/>
          </p:cNvSpPr>
          <p:nvPr>
            <p:ph type="ftr" sz="quarter" idx="3"/>
          </p:nvPr>
        </p:nvSpPr>
        <p:spPr>
          <a:xfrm>
            <a:off x="626400" y="6433200"/>
            <a:ext cx="9864000" cy="144000"/>
          </a:xfrm>
          <a:prstGeom prst="rect">
            <a:avLst/>
          </a:prstGeom>
        </p:spPr>
        <p:txBody>
          <a:bodyPr vert="horz" wrap="none" lIns="0" tIns="0" rIns="0" bIns="0" rtlCol="0" anchor="ctr"/>
          <a:lstStyle>
            <a:lvl1pPr algn="l">
              <a:defRPr sz="1000">
                <a:solidFill>
                  <a:srgbClr val="4F4F4E"/>
                </a:solidFill>
              </a:defRPr>
            </a:lvl1pPr>
          </a:lstStyle>
          <a:p>
            <a:r>
              <a:rPr lang="de-DE"/>
              <a:t>Musterfoliensatz zur ZTV-W LB 219</a:t>
            </a:r>
            <a:endParaRPr lang="de-DE" dirty="0"/>
          </a:p>
        </p:txBody>
      </p:sp>
      <p:sp>
        <p:nvSpPr>
          <p:cNvPr id="19" name="Datumsplatzhalter 3"/>
          <p:cNvSpPr>
            <a:spLocks noGrp="1"/>
          </p:cNvSpPr>
          <p:nvPr>
            <p:ph type="dt" sz="half" idx="2"/>
          </p:nvPr>
        </p:nvSpPr>
        <p:spPr>
          <a:xfrm>
            <a:off x="626400" y="6601237"/>
            <a:ext cx="648000" cy="144000"/>
          </a:xfrm>
          <a:prstGeom prst="rect">
            <a:avLst/>
          </a:prstGeom>
        </p:spPr>
        <p:txBody>
          <a:bodyPr vert="horz" wrap="none" lIns="0" tIns="0" rIns="0" bIns="0" rtlCol="0" anchor="ctr"/>
          <a:lstStyle>
            <a:lvl1pPr>
              <a:defRPr lang="de-DE" sz="1000" dirty="0">
                <a:solidFill>
                  <a:srgbClr val="2C63B1"/>
                </a:solidFill>
              </a:defRPr>
            </a:lvl1pPr>
          </a:lstStyle>
          <a:p>
            <a:r>
              <a:rPr lang="de-DE"/>
              <a:t>07.10.2022</a:t>
            </a:r>
            <a:endParaRPr dirty="0"/>
          </a:p>
        </p:txBody>
      </p:sp>
      <p:sp>
        <p:nvSpPr>
          <p:cNvPr id="20" name="Foliennummernplatzhalter 4"/>
          <p:cNvSpPr>
            <a:spLocks noGrp="1"/>
          </p:cNvSpPr>
          <p:nvPr>
            <p:ph type="sldNum" sz="quarter" idx="4"/>
          </p:nvPr>
        </p:nvSpPr>
        <p:spPr>
          <a:xfrm>
            <a:off x="1368000" y="6601237"/>
            <a:ext cx="648000" cy="144000"/>
          </a:xfrm>
          <a:prstGeom prst="rect">
            <a:avLst/>
          </a:prstGeom>
        </p:spPr>
        <p:txBody>
          <a:bodyPr vert="horz" wrap="none" lIns="0" tIns="0" rIns="0" bIns="0" rtlCol="0" anchor="ctr"/>
          <a:lstStyle>
            <a:lvl1pPr>
              <a:defRPr lang="de-DE" sz="1000" smtClean="0">
                <a:solidFill>
                  <a:srgbClr val="2C63B1"/>
                </a:solidFill>
              </a:defRPr>
            </a:lvl1pPr>
          </a:lstStyle>
          <a:p>
            <a:r>
              <a:rPr dirty="0"/>
              <a:t>Seite </a:t>
            </a:r>
            <a:fld id="{C9E9A98A-EE95-46CB-BABE-E6CF43D50E3B}" type="slidenum">
              <a:rPr/>
              <a:pPr/>
              <a:t>‹Nr.›</a:t>
            </a:fld>
            <a:endParaRPr dirty="0"/>
          </a:p>
        </p:txBody>
      </p:sp>
      <p:sp>
        <p:nvSpPr>
          <p:cNvPr id="21" name="Titel 1"/>
          <p:cNvSpPr>
            <a:spLocks noGrp="1"/>
          </p:cNvSpPr>
          <p:nvPr>
            <p:ph type="title" hasCustomPrompt="1"/>
          </p:nvPr>
        </p:nvSpPr>
        <p:spPr>
          <a:xfrm>
            <a:off x="626400" y="385952"/>
            <a:ext cx="10908000" cy="576000"/>
          </a:xfrm>
        </p:spPr>
        <p:txBody>
          <a:bodyPr/>
          <a:lstStyle/>
          <a:p>
            <a:r>
              <a:rPr lang="de-DE" dirty="0"/>
              <a:t>Headline</a:t>
            </a:r>
          </a:p>
        </p:txBody>
      </p:sp>
    </p:spTree>
    <p:extLst>
      <p:ext uri="{BB962C8B-B14F-4D97-AF65-F5344CB8AC3E}">
        <p14:creationId xmlns:p14="http://schemas.microsoft.com/office/powerpoint/2010/main" val="2725433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vigation">
    <p:spTree>
      <p:nvGrpSpPr>
        <p:cNvPr id="1" name=""/>
        <p:cNvGrpSpPr/>
        <p:nvPr/>
      </p:nvGrpSpPr>
      <p:grpSpPr>
        <a:xfrm>
          <a:off x="0" y="0"/>
          <a:ext cx="0" cy="0"/>
          <a:chOff x="0" y="0"/>
          <a:chExt cx="0" cy="0"/>
        </a:xfrm>
      </p:grpSpPr>
      <p:sp>
        <p:nvSpPr>
          <p:cNvPr id="7" name="Textplatzhalter 10"/>
          <p:cNvSpPr>
            <a:spLocks noGrp="1"/>
          </p:cNvSpPr>
          <p:nvPr>
            <p:ph type="body" sz="quarter" idx="13" hasCustomPrompt="1"/>
          </p:nvPr>
        </p:nvSpPr>
        <p:spPr>
          <a:xfrm>
            <a:off x="626400" y="1296000"/>
            <a:ext cx="10926000" cy="432000"/>
          </a:xfrm>
        </p:spPr>
        <p:txBody>
          <a:bodyPr anchor="t" anchorCtr="0">
            <a:noAutofit/>
          </a:bodyPr>
          <a:lstStyle>
            <a:lvl1pPr marL="0" indent="0">
              <a:lnSpc>
                <a:spcPct val="110000"/>
              </a:lnSpc>
              <a:spcBef>
                <a:spcPts val="0"/>
              </a:spcBef>
              <a:buNone/>
              <a:defRPr sz="2200" b="1" baseline="0">
                <a:solidFill>
                  <a:srgbClr val="2C63B1"/>
                </a:solidFill>
              </a:defRPr>
            </a:lvl1pPr>
            <a:lvl2pPr marL="357188" marR="0" indent="-357188" algn="l" defTabSz="914400" rtl="0" eaLnBrk="1" fontAlgn="auto" latinLnBrk="0" hangingPunct="1">
              <a:lnSpc>
                <a:spcPct val="100000"/>
              </a:lnSpc>
              <a:spcBef>
                <a:spcPct val="20000"/>
              </a:spcBef>
              <a:spcAft>
                <a:spcPts val="0"/>
              </a:spcAft>
              <a:buClrTx/>
              <a:buSzTx/>
              <a:buFont typeface="+mj-lt"/>
              <a:buAutoNum type="arabicPeriod"/>
              <a:tabLst>
                <a:tab pos="357188" algn="l"/>
              </a:tabLst>
              <a:defRPr sz="2200">
                <a:solidFill>
                  <a:srgbClr val="2C63B1"/>
                </a:solidFill>
              </a:defRPr>
            </a:lvl2pPr>
          </a:lstStyle>
          <a:p>
            <a:pPr lvl="0"/>
            <a:r>
              <a:rPr lang="de-DE" dirty="0"/>
              <a:t>Überschrift Inhaltsverzeichnis (z.B. Inhalt)</a:t>
            </a:r>
          </a:p>
        </p:txBody>
      </p:sp>
      <p:sp>
        <p:nvSpPr>
          <p:cNvPr id="9" name="Textplatzhalter 7"/>
          <p:cNvSpPr>
            <a:spLocks noGrp="1"/>
          </p:cNvSpPr>
          <p:nvPr>
            <p:ph type="body" sz="quarter" idx="14" hasCustomPrompt="1"/>
          </p:nvPr>
        </p:nvSpPr>
        <p:spPr>
          <a:xfrm>
            <a:off x="626400" y="1908000"/>
            <a:ext cx="10926000" cy="4284000"/>
          </a:xfrm>
        </p:spPr>
        <p:txBody>
          <a:bodyPr>
            <a:normAutofit/>
          </a:bodyPr>
          <a:lstStyle>
            <a:lvl1pPr marL="357188" marR="0" indent="-357188" algn="l" defTabSz="914400" rtl="0" eaLnBrk="1" fontAlgn="auto" latinLnBrk="0" hangingPunct="1">
              <a:lnSpc>
                <a:spcPct val="110000"/>
              </a:lnSpc>
              <a:spcBef>
                <a:spcPts val="600"/>
              </a:spcBef>
              <a:spcAft>
                <a:spcPts val="0"/>
              </a:spcAft>
              <a:buClr>
                <a:srgbClr val="2C63B1"/>
              </a:buClr>
              <a:buSzTx/>
              <a:buFont typeface="+mj-lt"/>
              <a:buAutoNum type="arabicPeriod"/>
              <a:tabLst>
                <a:tab pos="357188" algn="l"/>
              </a:tabLst>
              <a:defRPr sz="2200" b="0" baseline="0">
                <a:solidFill>
                  <a:srgbClr val="2C63B1"/>
                </a:solidFill>
              </a:defRPr>
            </a:lvl1pPr>
          </a:lstStyle>
          <a:p>
            <a:pPr lvl="0"/>
            <a:r>
              <a:rPr lang="de-DE" dirty="0"/>
              <a:t>Einleitung</a:t>
            </a:r>
          </a:p>
          <a:p>
            <a:pPr lvl="0"/>
            <a:r>
              <a:rPr lang="de-DE" dirty="0"/>
              <a:t>Kapitel Eins</a:t>
            </a:r>
          </a:p>
          <a:p>
            <a:pPr lvl="0"/>
            <a:r>
              <a:rPr lang="de-DE" dirty="0"/>
              <a:t>Kapitel Zwei</a:t>
            </a:r>
          </a:p>
          <a:p>
            <a:pPr lvl="0"/>
            <a:r>
              <a:rPr lang="de-DE" dirty="0"/>
              <a:t>Kapitel Drei</a:t>
            </a:r>
          </a:p>
          <a:p>
            <a:pPr lvl="0"/>
            <a:r>
              <a:rPr lang="de-DE" dirty="0"/>
              <a:t>Kapitel Vier</a:t>
            </a:r>
          </a:p>
          <a:p>
            <a:pPr lvl="0"/>
            <a:r>
              <a:rPr lang="de-DE" dirty="0"/>
              <a:t>Schluss</a:t>
            </a:r>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p:txBody>
      </p:sp>
      <p:sp>
        <p:nvSpPr>
          <p:cNvPr id="11" name="Fußzeilenplatzhalter 8"/>
          <p:cNvSpPr>
            <a:spLocks noGrp="1"/>
          </p:cNvSpPr>
          <p:nvPr>
            <p:ph type="ftr" sz="quarter" idx="3"/>
          </p:nvPr>
        </p:nvSpPr>
        <p:spPr>
          <a:xfrm>
            <a:off x="626400" y="6433200"/>
            <a:ext cx="9864000" cy="144000"/>
          </a:xfrm>
          <a:prstGeom prst="rect">
            <a:avLst/>
          </a:prstGeom>
        </p:spPr>
        <p:txBody>
          <a:bodyPr vert="horz" wrap="none" lIns="0" tIns="0" rIns="0" bIns="0" rtlCol="0" anchor="ctr"/>
          <a:lstStyle>
            <a:lvl1pPr algn="l">
              <a:defRPr sz="1000">
                <a:solidFill>
                  <a:srgbClr val="4F4F4E"/>
                </a:solidFill>
              </a:defRPr>
            </a:lvl1pPr>
          </a:lstStyle>
          <a:p>
            <a:r>
              <a:rPr lang="de-DE"/>
              <a:t>Musterfoliensatz zur ZTV-W LB 219</a:t>
            </a:r>
            <a:endParaRPr lang="de-DE" dirty="0"/>
          </a:p>
        </p:txBody>
      </p:sp>
      <p:sp>
        <p:nvSpPr>
          <p:cNvPr id="12" name="Datumsplatzhalter 3"/>
          <p:cNvSpPr>
            <a:spLocks noGrp="1"/>
          </p:cNvSpPr>
          <p:nvPr>
            <p:ph type="dt" sz="half" idx="2"/>
          </p:nvPr>
        </p:nvSpPr>
        <p:spPr>
          <a:xfrm>
            <a:off x="626400" y="6601237"/>
            <a:ext cx="648000" cy="144000"/>
          </a:xfrm>
          <a:prstGeom prst="rect">
            <a:avLst/>
          </a:prstGeom>
        </p:spPr>
        <p:txBody>
          <a:bodyPr vert="horz" wrap="none" lIns="0" tIns="0" rIns="0" bIns="0" rtlCol="0" anchor="ctr"/>
          <a:lstStyle>
            <a:lvl1pPr>
              <a:defRPr lang="de-DE" sz="1000" dirty="0">
                <a:solidFill>
                  <a:srgbClr val="2C63B1"/>
                </a:solidFill>
              </a:defRPr>
            </a:lvl1pPr>
          </a:lstStyle>
          <a:p>
            <a:r>
              <a:rPr lang="de-DE"/>
              <a:t>07.10.2022</a:t>
            </a:r>
            <a:endParaRPr lang="de-DE" dirty="0"/>
          </a:p>
        </p:txBody>
      </p:sp>
      <p:sp>
        <p:nvSpPr>
          <p:cNvPr id="14" name="Foliennummernplatzhalter 4"/>
          <p:cNvSpPr>
            <a:spLocks noGrp="1"/>
          </p:cNvSpPr>
          <p:nvPr>
            <p:ph type="sldNum" sz="quarter" idx="4"/>
          </p:nvPr>
        </p:nvSpPr>
        <p:spPr>
          <a:xfrm>
            <a:off x="1368000" y="6601237"/>
            <a:ext cx="648000" cy="144000"/>
          </a:xfrm>
          <a:prstGeom prst="rect">
            <a:avLst/>
          </a:prstGeom>
        </p:spPr>
        <p:txBody>
          <a:bodyPr vert="horz" wrap="none" lIns="0" tIns="0" rIns="0" bIns="0" rtlCol="0" anchor="ctr"/>
          <a:lstStyle>
            <a:lvl1pPr>
              <a:defRPr lang="de-DE" sz="1000" smtClean="0">
                <a:solidFill>
                  <a:srgbClr val="2C63B1"/>
                </a:solidFill>
              </a:defRPr>
            </a:lvl1pPr>
          </a:lstStyle>
          <a:p>
            <a:r>
              <a:rPr lang="de-DE" dirty="0"/>
              <a:t>Seite </a:t>
            </a:r>
            <a:fld id="{C9E9A98A-EE95-46CB-BABE-E6CF43D50E3B}" type="slidenum">
              <a:rPr lang="de-DE" smtClean="0"/>
              <a:pPr/>
              <a:t>‹Nr.›</a:t>
            </a:fld>
            <a:endParaRPr lang="de-DE" dirty="0"/>
          </a:p>
        </p:txBody>
      </p:sp>
    </p:spTree>
    <p:extLst>
      <p:ext uri="{BB962C8B-B14F-4D97-AF65-F5344CB8AC3E}">
        <p14:creationId xmlns:p14="http://schemas.microsoft.com/office/powerpoint/2010/main" val="34724782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_Zwei_Bilder_1">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Headline</a:t>
            </a:r>
          </a:p>
        </p:txBody>
      </p:sp>
      <p:sp>
        <p:nvSpPr>
          <p:cNvPr id="3" name="Fußzeilenplatzhalter 2"/>
          <p:cNvSpPr>
            <a:spLocks noGrp="1"/>
          </p:cNvSpPr>
          <p:nvPr>
            <p:ph type="ftr" sz="quarter" idx="10"/>
          </p:nvPr>
        </p:nvSpPr>
        <p:spPr/>
        <p:txBody>
          <a:bodyPr/>
          <a:lstStyle/>
          <a:p>
            <a:r>
              <a:rPr lang="de-DE"/>
              <a:t>Musterfoliensatz zur ZTV-W LB 219</a:t>
            </a:r>
            <a:endParaRPr lang="de-DE" dirty="0"/>
          </a:p>
        </p:txBody>
      </p:sp>
      <p:sp>
        <p:nvSpPr>
          <p:cNvPr id="4" name="Datumsplatzhalter 3"/>
          <p:cNvSpPr>
            <a:spLocks noGrp="1"/>
          </p:cNvSpPr>
          <p:nvPr>
            <p:ph type="dt" sz="half" idx="11"/>
          </p:nvPr>
        </p:nvSpPr>
        <p:spPr/>
        <p:txBody>
          <a:bodyPr/>
          <a:lstStyle/>
          <a:p>
            <a:r>
              <a:rPr lang="de-DE"/>
              <a:t>07.10.2022</a:t>
            </a:r>
            <a:endParaRPr dirty="0"/>
          </a:p>
        </p:txBody>
      </p:sp>
      <p:sp>
        <p:nvSpPr>
          <p:cNvPr id="5" name="Foliennummernplatzhalter 4"/>
          <p:cNvSpPr>
            <a:spLocks noGrp="1"/>
          </p:cNvSpPr>
          <p:nvPr>
            <p:ph type="sldNum" sz="quarter" idx="12"/>
          </p:nvPr>
        </p:nvSpPr>
        <p:spPr/>
        <p:txBody>
          <a:bodyPr/>
          <a:lstStyle/>
          <a:p>
            <a:r>
              <a:rPr dirty="0"/>
              <a:t>Seite </a:t>
            </a:r>
            <a:fld id="{C9E9A98A-EE95-46CB-BABE-E6CF43D50E3B}" type="slidenum">
              <a:rPr/>
              <a:pPr/>
              <a:t>‹Nr.›</a:t>
            </a:fld>
            <a:endParaRPr dirty="0"/>
          </a:p>
        </p:txBody>
      </p:sp>
      <p:sp>
        <p:nvSpPr>
          <p:cNvPr id="6" name="Bildplatzhalter 4"/>
          <p:cNvSpPr>
            <a:spLocks noGrp="1"/>
          </p:cNvSpPr>
          <p:nvPr>
            <p:ph type="pic" sz="quarter" idx="13" hasCustomPrompt="1"/>
          </p:nvPr>
        </p:nvSpPr>
        <p:spPr>
          <a:xfrm>
            <a:off x="6188400" y="1170000"/>
            <a:ext cx="5364000" cy="2448000"/>
          </a:xfrm>
          <a:noFill/>
        </p:spPr>
        <p:txBody>
          <a:bodyPr tIns="0" bIns="0"/>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baseline="0">
                <a:solidFill>
                  <a:schemeClr val="bg2"/>
                </a:solidFill>
              </a:defRPr>
            </a:lvl1pPr>
          </a:lstStyle>
          <a:p>
            <a:r>
              <a:rPr lang="de-DE" dirty="0"/>
              <a:t>Bild (6,8 x 14,9)</a:t>
            </a:r>
          </a:p>
        </p:txBody>
      </p:sp>
      <p:sp>
        <p:nvSpPr>
          <p:cNvPr id="7" name="Bildplatzhalter 4"/>
          <p:cNvSpPr>
            <a:spLocks noGrp="1"/>
          </p:cNvSpPr>
          <p:nvPr>
            <p:ph type="pic" sz="quarter" idx="14" hasCustomPrompt="1"/>
          </p:nvPr>
        </p:nvSpPr>
        <p:spPr>
          <a:xfrm>
            <a:off x="6188400" y="3762000"/>
            <a:ext cx="5364000" cy="2448000"/>
          </a:xfrm>
          <a:noFill/>
        </p:spPr>
        <p:txBody>
          <a:bodyPr tIns="0" bIns="0"/>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(6,8 x 14,9)</a:t>
            </a:r>
          </a:p>
        </p:txBody>
      </p:sp>
      <p:sp>
        <p:nvSpPr>
          <p:cNvPr id="8" name="Textplatzhalter 9"/>
          <p:cNvSpPr>
            <a:spLocks noGrp="1"/>
          </p:cNvSpPr>
          <p:nvPr>
            <p:ph type="body" sz="quarter" idx="15" hasCustomPrompt="1"/>
          </p:nvPr>
        </p:nvSpPr>
        <p:spPr>
          <a:xfrm>
            <a:off x="626400" y="1296000"/>
            <a:ext cx="5364000" cy="4716000"/>
          </a:xfrm>
        </p:spPr>
        <p:txBody>
          <a:bodyPr>
            <a:noAutofit/>
          </a:bodyPr>
          <a:lstStyle>
            <a:lvl1pPr>
              <a:defRPr/>
            </a:lvl1pPr>
            <a:lvl2pPr>
              <a:defRPr/>
            </a:lvl2pPr>
            <a:lvl3pPr>
              <a:defRPr/>
            </a:lvl3pPr>
            <a:lvl4pPr>
              <a:defRPr/>
            </a:lvl4pPr>
            <a:lvl5pPr>
              <a:defRPr/>
            </a:lvl5pPr>
          </a:lstStyle>
          <a:p>
            <a:pPr lvl="0"/>
            <a:r>
              <a:rPr lang="de-DE" dirty="0"/>
              <a:t>Text einfügen (ggf. Aufzählungszeichen entfernen)</a:t>
            </a:r>
          </a:p>
          <a:p>
            <a:pPr lvl="1"/>
            <a:r>
              <a:rPr lang="de-DE" dirty="0"/>
              <a:t>Ebene Zwei</a:t>
            </a:r>
          </a:p>
          <a:p>
            <a:pPr lvl="2"/>
            <a:r>
              <a:rPr lang="de-DE" dirty="0"/>
              <a:t>Ebene Drei</a:t>
            </a:r>
          </a:p>
          <a:p>
            <a:pPr lvl="3"/>
            <a:r>
              <a:rPr lang="de-DE" dirty="0"/>
              <a:t>Ebene Vier</a:t>
            </a:r>
          </a:p>
          <a:p>
            <a:pPr lvl="4"/>
            <a:r>
              <a:rPr lang="de-DE" dirty="0"/>
              <a:t>Ebene Fünf</a:t>
            </a:r>
          </a:p>
        </p:txBody>
      </p:sp>
      <p:sp>
        <p:nvSpPr>
          <p:cNvPr id="9" name="Textplatzhalter 2"/>
          <p:cNvSpPr>
            <a:spLocks noGrp="1"/>
          </p:cNvSpPr>
          <p:nvPr>
            <p:ph type="body" sz="quarter" idx="20" hasCustomPrompt="1"/>
          </p:nvPr>
        </p:nvSpPr>
        <p:spPr>
          <a:xfrm>
            <a:off x="626400" y="6012000"/>
            <a:ext cx="5364000" cy="180000"/>
          </a:xfrm>
        </p:spPr>
        <p:txBody>
          <a:bodyPr anchor="b" anchorCtr="0">
            <a:noAutofit/>
          </a:bodyPr>
          <a:lstStyle>
            <a:lvl1pPr marL="0" indent="0">
              <a:lnSpc>
                <a:spcPct val="100000"/>
              </a:lnSpc>
              <a:buFontTx/>
              <a:buNone/>
              <a:defRPr sz="1050" i="1" baseline="0"/>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[Quelle oder Fußnote: Autor, Titel, Jahr]</a:t>
            </a:r>
          </a:p>
        </p:txBody>
      </p:sp>
      <p:sp>
        <p:nvSpPr>
          <p:cNvPr id="13" name="Textplatzhalter 2"/>
          <p:cNvSpPr>
            <a:spLocks noGrp="1"/>
          </p:cNvSpPr>
          <p:nvPr>
            <p:ph type="body" sz="quarter" idx="21" hasCustomPrompt="1"/>
          </p:nvPr>
        </p:nvSpPr>
        <p:spPr>
          <a:xfrm>
            <a:off x="11361600" y="3762384"/>
            <a:ext cx="180000" cy="244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14" name="Textplatzhalter 2"/>
          <p:cNvSpPr>
            <a:spLocks noGrp="1"/>
          </p:cNvSpPr>
          <p:nvPr>
            <p:ph type="body" sz="quarter" idx="22" hasCustomPrompt="1"/>
          </p:nvPr>
        </p:nvSpPr>
        <p:spPr>
          <a:xfrm>
            <a:off x="11361600" y="1168400"/>
            <a:ext cx="180000" cy="244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Tree>
    <p:extLst>
      <p:ext uri="{BB962C8B-B14F-4D97-AF65-F5344CB8AC3E}">
        <p14:creationId xmlns:p14="http://schemas.microsoft.com/office/powerpoint/2010/main" val="200931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_Zwei_Bilder_2">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Headline</a:t>
            </a:r>
          </a:p>
        </p:txBody>
      </p:sp>
      <p:sp>
        <p:nvSpPr>
          <p:cNvPr id="3" name="Fußzeilenplatzhalter 2"/>
          <p:cNvSpPr>
            <a:spLocks noGrp="1"/>
          </p:cNvSpPr>
          <p:nvPr>
            <p:ph type="ftr" sz="quarter" idx="10"/>
          </p:nvPr>
        </p:nvSpPr>
        <p:spPr/>
        <p:txBody>
          <a:bodyPr/>
          <a:lstStyle/>
          <a:p>
            <a:r>
              <a:rPr lang="de-DE"/>
              <a:t>Musterfoliensatz zur ZTV-W LB 219</a:t>
            </a:r>
            <a:endParaRPr lang="de-DE" dirty="0"/>
          </a:p>
        </p:txBody>
      </p:sp>
      <p:sp>
        <p:nvSpPr>
          <p:cNvPr id="4" name="Datumsplatzhalter 3"/>
          <p:cNvSpPr>
            <a:spLocks noGrp="1"/>
          </p:cNvSpPr>
          <p:nvPr>
            <p:ph type="dt" sz="half" idx="11"/>
          </p:nvPr>
        </p:nvSpPr>
        <p:spPr/>
        <p:txBody>
          <a:bodyPr/>
          <a:lstStyle/>
          <a:p>
            <a:r>
              <a:rPr lang="de-DE"/>
              <a:t>07.10.2022</a:t>
            </a:r>
            <a:endParaRPr dirty="0"/>
          </a:p>
        </p:txBody>
      </p:sp>
      <p:sp>
        <p:nvSpPr>
          <p:cNvPr id="5" name="Foliennummernplatzhalter 4"/>
          <p:cNvSpPr>
            <a:spLocks noGrp="1"/>
          </p:cNvSpPr>
          <p:nvPr>
            <p:ph type="sldNum" sz="quarter" idx="12"/>
          </p:nvPr>
        </p:nvSpPr>
        <p:spPr/>
        <p:txBody>
          <a:bodyPr/>
          <a:lstStyle/>
          <a:p>
            <a:r>
              <a:rPr dirty="0"/>
              <a:t>Seite </a:t>
            </a:r>
            <a:fld id="{C9E9A98A-EE95-46CB-BABE-E6CF43D50E3B}" type="slidenum">
              <a:rPr/>
              <a:pPr/>
              <a:t>‹Nr.›</a:t>
            </a:fld>
            <a:endParaRPr dirty="0"/>
          </a:p>
        </p:txBody>
      </p:sp>
      <p:sp>
        <p:nvSpPr>
          <p:cNvPr id="6" name="Bildplatzhalter 4"/>
          <p:cNvSpPr>
            <a:spLocks noGrp="1"/>
          </p:cNvSpPr>
          <p:nvPr>
            <p:ph type="pic" sz="quarter" idx="13" hasCustomPrompt="1"/>
          </p:nvPr>
        </p:nvSpPr>
        <p:spPr>
          <a:xfrm>
            <a:off x="6188400" y="1170000"/>
            <a:ext cx="5364000" cy="2016000"/>
          </a:xfrm>
          <a:noFill/>
        </p:spPr>
        <p:txBody>
          <a:bodyPr tIns="0" bIns="0"/>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(5,6 x 14,9)</a:t>
            </a:r>
          </a:p>
        </p:txBody>
      </p:sp>
      <p:sp>
        <p:nvSpPr>
          <p:cNvPr id="7" name="Bildplatzhalter 4"/>
          <p:cNvSpPr>
            <a:spLocks noGrp="1"/>
          </p:cNvSpPr>
          <p:nvPr>
            <p:ph type="pic" sz="quarter" idx="14" hasCustomPrompt="1"/>
          </p:nvPr>
        </p:nvSpPr>
        <p:spPr>
          <a:xfrm>
            <a:off x="6188400" y="3762000"/>
            <a:ext cx="5364000" cy="2016000"/>
          </a:xfrm>
          <a:noFill/>
        </p:spPr>
        <p:txBody>
          <a:bodyPr tIns="0" bIns="0"/>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(5,6 x 14,9)</a:t>
            </a:r>
          </a:p>
        </p:txBody>
      </p:sp>
      <p:sp>
        <p:nvSpPr>
          <p:cNvPr id="8" name="Textplatzhalter 9"/>
          <p:cNvSpPr>
            <a:spLocks noGrp="1"/>
          </p:cNvSpPr>
          <p:nvPr>
            <p:ph type="body" sz="quarter" idx="15" hasCustomPrompt="1"/>
          </p:nvPr>
        </p:nvSpPr>
        <p:spPr>
          <a:xfrm>
            <a:off x="626400" y="1296000"/>
            <a:ext cx="5364000" cy="4716000"/>
          </a:xfrm>
        </p:spPr>
        <p:txBody>
          <a:bodyPr>
            <a:noAutofit/>
          </a:bodyPr>
          <a:lstStyle>
            <a:lvl1pPr>
              <a:defRPr/>
            </a:lvl1pPr>
            <a:lvl2pPr>
              <a:defRPr/>
            </a:lvl2pPr>
            <a:lvl3pPr>
              <a:defRPr/>
            </a:lvl3pPr>
            <a:lvl4pPr>
              <a:defRPr/>
            </a:lvl4pPr>
            <a:lvl5pPr>
              <a:defRPr/>
            </a:lvl5pPr>
          </a:lstStyle>
          <a:p>
            <a:pPr lvl="0"/>
            <a:r>
              <a:rPr lang="de-DE" dirty="0"/>
              <a:t>Text einfügen (ggf. Aufzählungszeichen entfernen)</a:t>
            </a:r>
          </a:p>
          <a:p>
            <a:pPr lvl="1"/>
            <a:r>
              <a:rPr lang="de-DE" dirty="0"/>
              <a:t>Ebene Zwei</a:t>
            </a:r>
          </a:p>
          <a:p>
            <a:pPr lvl="2"/>
            <a:r>
              <a:rPr lang="de-DE" dirty="0"/>
              <a:t>Ebene Drei</a:t>
            </a:r>
          </a:p>
          <a:p>
            <a:pPr lvl="3"/>
            <a:r>
              <a:rPr lang="de-DE" dirty="0"/>
              <a:t>Ebene Vier</a:t>
            </a:r>
          </a:p>
          <a:p>
            <a:pPr lvl="4"/>
            <a:r>
              <a:rPr lang="de-DE" dirty="0"/>
              <a:t>Ebene Fünf</a:t>
            </a:r>
          </a:p>
        </p:txBody>
      </p:sp>
      <p:sp>
        <p:nvSpPr>
          <p:cNvPr id="9" name="Textplatzhalter 7"/>
          <p:cNvSpPr>
            <a:spLocks noGrp="1"/>
          </p:cNvSpPr>
          <p:nvPr>
            <p:ph type="body" sz="quarter" idx="18" hasCustomPrompt="1"/>
          </p:nvPr>
        </p:nvSpPr>
        <p:spPr>
          <a:xfrm>
            <a:off x="6188400" y="5778000"/>
            <a:ext cx="5364000" cy="432000"/>
          </a:xfrm>
          <a:solidFill>
            <a:srgbClr val="C0C1C4"/>
          </a:solidFill>
        </p:spPr>
        <p:txBody>
          <a:bodyPr lIns="72000" tIns="0" rIns="72000" bIns="0" anchor="ctr" anchorCtr="0">
            <a:noAutofit/>
          </a:bodyPr>
          <a:lstStyle>
            <a:lvl1pPr marL="0" indent="0">
              <a:lnSpc>
                <a:spcPct val="95000"/>
              </a:lnSpc>
              <a:spcBef>
                <a:spcPts val="0"/>
              </a:spcBef>
              <a:buNone/>
              <a:defRPr sz="1400"/>
            </a:lvl1pPr>
          </a:lstStyle>
          <a:p>
            <a:pPr lvl="0"/>
            <a:r>
              <a:rPr lang="de-DE" dirty="0"/>
              <a:t>Bildunterschrift</a:t>
            </a:r>
          </a:p>
        </p:txBody>
      </p:sp>
      <p:sp>
        <p:nvSpPr>
          <p:cNvPr id="10" name="Textplatzhalter 7"/>
          <p:cNvSpPr>
            <a:spLocks noGrp="1"/>
          </p:cNvSpPr>
          <p:nvPr>
            <p:ph type="body" sz="quarter" idx="19" hasCustomPrompt="1"/>
          </p:nvPr>
        </p:nvSpPr>
        <p:spPr>
          <a:xfrm>
            <a:off x="6188400" y="3186000"/>
            <a:ext cx="5364000" cy="432000"/>
          </a:xfrm>
          <a:solidFill>
            <a:srgbClr val="C0C1C4"/>
          </a:solidFill>
        </p:spPr>
        <p:txBody>
          <a:bodyPr lIns="72000" tIns="0" rIns="72000" bIns="0" anchor="ctr" anchorCtr="0">
            <a:noAutofit/>
          </a:bodyPr>
          <a:lstStyle>
            <a:lvl1pPr marL="0" indent="0">
              <a:lnSpc>
                <a:spcPct val="95000"/>
              </a:lnSpc>
              <a:spcBef>
                <a:spcPts val="0"/>
              </a:spcBef>
              <a:buNone/>
              <a:defRPr sz="1400"/>
            </a:lvl1pPr>
          </a:lstStyle>
          <a:p>
            <a:pPr lvl="0"/>
            <a:r>
              <a:rPr lang="de-DE" dirty="0"/>
              <a:t>Bildunterschrift</a:t>
            </a:r>
          </a:p>
        </p:txBody>
      </p:sp>
      <p:sp>
        <p:nvSpPr>
          <p:cNvPr id="11" name="Textplatzhalter 2"/>
          <p:cNvSpPr>
            <a:spLocks noGrp="1"/>
          </p:cNvSpPr>
          <p:nvPr>
            <p:ph type="body" sz="quarter" idx="20" hasCustomPrompt="1"/>
          </p:nvPr>
        </p:nvSpPr>
        <p:spPr>
          <a:xfrm>
            <a:off x="626400" y="6012000"/>
            <a:ext cx="5364000" cy="180000"/>
          </a:xfrm>
        </p:spPr>
        <p:txBody>
          <a:bodyPr anchor="b" anchorCtr="0">
            <a:noAutofit/>
          </a:bodyPr>
          <a:lstStyle>
            <a:lvl1pPr marL="0" indent="0">
              <a:lnSpc>
                <a:spcPct val="100000"/>
              </a:lnSpc>
              <a:buFontTx/>
              <a:buNone/>
              <a:defRPr sz="1050" i="1" baseline="0"/>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[Quelle oder Fußnote: Autor, Titel, Jahr]</a:t>
            </a:r>
          </a:p>
        </p:txBody>
      </p:sp>
      <p:sp>
        <p:nvSpPr>
          <p:cNvPr id="14" name="Textplatzhalter 2"/>
          <p:cNvSpPr>
            <a:spLocks noGrp="1"/>
          </p:cNvSpPr>
          <p:nvPr>
            <p:ph type="body" sz="quarter" idx="21" hasCustomPrompt="1"/>
          </p:nvPr>
        </p:nvSpPr>
        <p:spPr>
          <a:xfrm>
            <a:off x="11361600" y="3762384"/>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15" name="Textplatzhalter 2"/>
          <p:cNvSpPr>
            <a:spLocks noGrp="1"/>
          </p:cNvSpPr>
          <p:nvPr>
            <p:ph type="body" sz="quarter" idx="22" hasCustomPrompt="1"/>
          </p:nvPr>
        </p:nvSpPr>
        <p:spPr>
          <a:xfrm>
            <a:off x="11361600" y="1168400"/>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Tree>
    <p:extLst>
      <p:ext uri="{BB962C8B-B14F-4D97-AF65-F5344CB8AC3E}">
        <p14:creationId xmlns:p14="http://schemas.microsoft.com/office/powerpoint/2010/main" val="27698568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_Zwei_Bilder_3">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Headline</a:t>
            </a:r>
          </a:p>
        </p:txBody>
      </p:sp>
      <p:sp>
        <p:nvSpPr>
          <p:cNvPr id="3" name="Fußzeilenplatzhalter 2"/>
          <p:cNvSpPr>
            <a:spLocks noGrp="1"/>
          </p:cNvSpPr>
          <p:nvPr>
            <p:ph type="ftr" sz="quarter" idx="10"/>
          </p:nvPr>
        </p:nvSpPr>
        <p:spPr/>
        <p:txBody>
          <a:bodyPr/>
          <a:lstStyle/>
          <a:p>
            <a:r>
              <a:rPr lang="de-DE"/>
              <a:t>Musterfoliensatz zur ZTV-W LB 219</a:t>
            </a:r>
            <a:endParaRPr lang="de-DE" dirty="0"/>
          </a:p>
        </p:txBody>
      </p:sp>
      <p:sp>
        <p:nvSpPr>
          <p:cNvPr id="4" name="Datumsplatzhalter 3"/>
          <p:cNvSpPr>
            <a:spLocks noGrp="1"/>
          </p:cNvSpPr>
          <p:nvPr>
            <p:ph type="dt" sz="half" idx="11"/>
          </p:nvPr>
        </p:nvSpPr>
        <p:spPr/>
        <p:txBody>
          <a:bodyPr/>
          <a:lstStyle/>
          <a:p>
            <a:r>
              <a:rPr lang="de-DE"/>
              <a:t>07.10.2022</a:t>
            </a:r>
            <a:endParaRPr dirty="0"/>
          </a:p>
        </p:txBody>
      </p:sp>
      <p:sp>
        <p:nvSpPr>
          <p:cNvPr id="5" name="Foliennummernplatzhalter 4"/>
          <p:cNvSpPr>
            <a:spLocks noGrp="1"/>
          </p:cNvSpPr>
          <p:nvPr>
            <p:ph type="sldNum" sz="quarter" idx="12"/>
          </p:nvPr>
        </p:nvSpPr>
        <p:spPr/>
        <p:txBody>
          <a:bodyPr/>
          <a:lstStyle/>
          <a:p>
            <a:r>
              <a:rPr dirty="0"/>
              <a:t>Seite </a:t>
            </a:r>
            <a:fld id="{C9E9A98A-EE95-46CB-BABE-E6CF43D50E3B}" type="slidenum">
              <a:rPr/>
              <a:pPr/>
              <a:t>‹Nr.›</a:t>
            </a:fld>
            <a:endParaRPr dirty="0"/>
          </a:p>
        </p:txBody>
      </p:sp>
      <p:sp>
        <p:nvSpPr>
          <p:cNvPr id="6" name="Bildplatzhalter 4"/>
          <p:cNvSpPr>
            <a:spLocks noGrp="1"/>
          </p:cNvSpPr>
          <p:nvPr>
            <p:ph type="pic" sz="quarter" idx="13" hasCustomPrompt="1"/>
          </p:nvPr>
        </p:nvSpPr>
        <p:spPr>
          <a:xfrm>
            <a:off x="6188400" y="1170000"/>
            <a:ext cx="5364000" cy="2016000"/>
          </a:xfrm>
          <a:noFill/>
        </p:spPr>
        <p:txBody>
          <a:bodyPr tIns="0" bIns="0"/>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(5,6 x 14,9)</a:t>
            </a:r>
          </a:p>
        </p:txBody>
      </p:sp>
      <p:sp>
        <p:nvSpPr>
          <p:cNvPr id="7" name="Bildplatzhalter 4"/>
          <p:cNvSpPr>
            <a:spLocks noGrp="1"/>
          </p:cNvSpPr>
          <p:nvPr>
            <p:ph type="pic" sz="quarter" idx="14" hasCustomPrompt="1"/>
          </p:nvPr>
        </p:nvSpPr>
        <p:spPr>
          <a:xfrm>
            <a:off x="6188400" y="3762000"/>
            <a:ext cx="5364000" cy="2016000"/>
          </a:xfrm>
          <a:noFill/>
        </p:spPr>
        <p:txBody>
          <a:bodyPr tIns="0" bIns="0"/>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(5,6 x 14,9)</a:t>
            </a:r>
          </a:p>
        </p:txBody>
      </p:sp>
      <p:sp>
        <p:nvSpPr>
          <p:cNvPr id="8" name="Textplatzhalter 9"/>
          <p:cNvSpPr>
            <a:spLocks noGrp="1"/>
          </p:cNvSpPr>
          <p:nvPr>
            <p:ph type="body" sz="quarter" idx="15" hasCustomPrompt="1"/>
          </p:nvPr>
        </p:nvSpPr>
        <p:spPr>
          <a:xfrm>
            <a:off x="626400" y="1296000"/>
            <a:ext cx="5364000" cy="4716000"/>
          </a:xfrm>
        </p:spPr>
        <p:txBody>
          <a:bodyPr>
            <a:noAutofit/>
          </a:bodyPr>
          <a:lstStyle>
            <a:lvl1pPr>
              <a:defRPr/>
            </a:lvl1pPr>
            <a:lvl2pPr>
              <a:defRPr/>
            </a:lvl2pPr>
            <a:lvl3pPr>
              <a:defRPr/>
            </a:lvl3pPr>
            <a:lvl4pPr>
              <a:defRPr/>
            </a:lvl4pPr>
            <a:lvl5pPr>
              <a:defRPr/>
            </a:lvl5pPr>
          </a:lstStyle>
          <a:p>
            <a:pPr lvl="0"/>
            <a:r>
              <a:rPr lang="de-DE" dirty="0"/>
              <a:t>Text einfügen (ggf. Aufzählungszeichen entfernen)</a:t>
            </a:r>
          </a:p>
          <a:p>
            <a:pPr lvl="1"/>
            <a:r>
              <a:rPr lang="de-DE" dirty="0"/>
              <a:t>Ebene Zwei</a:t>
            </a:r>
          </a:p>
          <a:p>
            <a:pPr lvl="2"/>
            <a:r>
              <a:rPr lang="de-DE" dirty="0"/>
              <a:t>Ebene Drei</a:t>
            </a:r>
          </a:p>
          <a:p>
            <a:pPr lvl="3"/>
            <a:r>
              <a:rPr lang="de-DE" dirty="0"/>
              <a:t>Ebene Vier</a:t>
            </a:r>
          </a:p>
          <a:p>
            <a:pPr lvl="4"/>
            <a:r>
              <a:rPr lang="de-DE" dirty="0"/>
              <a:t>Ebene Fünf</a:t>
            </a:r>
          </a:p>
        </p:txBody>
      </p:sp>
      <p:sp>
        <p:nvSpPr>
          <p:cNvPr id="9" name="Textplatzhalter 7"/>
          <p:cNvSpPr>
            <a:spLocks noGrp="1"/>
          </p:cNvSpPr>
          <p:nvPr>
            <p:ph type="body" sz="quarter" idx="18" hasCustomPrompt="1"/>
          </p:nvPr>
        </p:nvSpPr>
        <p:spPr>
          <a:xfrm>
            <a:off x="6188400" y="5778000"/>
            <a:ext cx="5364000" cy="432000"/>
          </a:xfrm>
          <a:solidFill>
            <a:schemeClr val="tx1"/>
          </a:solidFill>
        </p:spPr>
        <p:txBody>
          <a:bodyPr lIns="72000" tIns="0" rIns="72000" bIns="0" anchor="ctr" anchorCtr="0">
            <a:noAutofit/>
          </a:bodyPr>
          <a:lstStyle>
            <a:lvl1pPr marL="0" indent="0">
              <a:lnSpc>
                <a:spcPct val="95000"/>
              </a:lnSpc>
              <a:spcBef>
                <a:spcPts val="0"/>
              </a:spcBef>
              <a:buNone/>
              <a:defRPr sz="1400">
                <a:solidFill>
                  <a:schemeClr val="bg1"/>
                </a:solidFill>
              </a:defRPr>
            </a:lvl1pPr>
          </a:lstStyle>
          <a:p>
            <a:pPr lvl="0"/>
            <a:r>
              <a:rPr lang="de-DE" dirty="0"/>
              <a:t>Bildunterschrift</a:t>
            </a:r>
          </a:p>
        </p:txBody>
      </p:sp>
      <p:sp>
        <p:nvSpPr>
          <p:cNvPr id="10" name="Textplatzhalter 7"/>
          <p:cNvSpPr>
            <a:spLocks noGrp="1"/>
          </p:cNvSpPr>
          <p:nvPr>
            <p:ph type="body" sz="quarter" idx="19" hasCustomPrompt="1"/>
          </p:nvPr>
        </p:nvSpPr>
        <p:spPr>
          <a:xfrm>
            <a:off x="6188400" y="3186000"/>
            <a:ext cx="5364000" cy="432000"/>
          </a:xfrm>
          <a:solidFill>
            <a:schemeClr val="tx1"/>
          </a:solidFill>
        </p:spPr>
        <p:txBody>
          <a:bodyPr lIns="72000" tIns="0" rIns="72000" bIns="0" anchor="ctr" anchorCtr="0">
            <a:noAutofit/>
          </a:bodyPr>
          <a:lstStyle>
            <a:lvl1pPr marL="0" indent="0">
              <a:lnSpc>
                <a:spcPct val="95000"/>
              </a:lnSpc>
              <a:spcBef>
                <a:spcPts val="0"/>
              </a:spcBef>
              <a:buNone/>
              <a:defRPr sz="1400">
                <a:solidFill>
                  <a:schemeClr val="bg1"/>
                </a:solidFill>
              </a:defRPr>
            </a:lvl1pPr>
          </a:lstStyle>
          <a:p>
            <a:pPr lvl="0"/>
            <a:r>
              <a:rPr lang="de-DE" dirty="0"/>
              <a:t>Bildunterschrift</a:t>
            </a:r>
          </a:p>
        </p:txBody>
      </p:sp>
      <p:sp>
        <p:nvSpPr>
          <p:cNvPr id="11" name="Textplatzhalter 2"/>
          <p:cNvSpPr>
            <a:spLocks noGrp="1"/>
          </p:cNvSpPr>
          <p:nvPr>
            <p:ph type="body" sz="quarter" idx="20" hasCustomPrompt="1"/>
          </p:nvPr>
        </p:nvSpPr>
        <p:spPr>
          <a:xfrm>
            <a:off x="626400" y="6012000"/>
            <a:ext cx="5364000" cy="180000"/>
          </a:xfrm>
        </p:spPr>
        <p:txBody>
          <a:bodyPr anchor="b" anchorCtr="0">
            <a:noAutofit/>
          </a:bodyPr>
          <a:lstStyle>
            <a:lvl1pPr marL="0" indent="0">
              <a:lnSpc>
                <a:spcPct val="100000"/>
              </a:lnSpc>
              <a:buFontTx/>
              <a:buNone/>
              <a:defRPr sz="1050" i="1" baseline="0"/>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[Quelle oder Fußnote: Autor, Titel, Jahr]</a:t>
            </a:r>
          </a:p>
        </p:txBody>
      </p:sp>
      <p:sp>
        <p:nvSpPr>
          <p:cNvPr id="14" name="Textplatzhalter 2"/>
          <p:cNvSpPr>
            <a:spLocks noGrp="1"/>
          </p:cNvSpPr>
          <p:nvPr>
            <p:ph type="body" sz="quarter" idx="21" hasCustomPrompt="1"/>
          </p:nvPr>
        </p:nvSpPr>
        <p:spPr>
          <a:xfrm>
            <a:off x="11361600" y="3762384"/>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15" name="Textplatzhalter 2"/>
          <p:cNvSpPr>
            <a:spLocks noGrp="1"/>
          </p:cNvSpPr>
          <p:nvPr>
            <p:ph type="body" sz="quarter" idx="22" hasCustomPrompt="1"/>
          </p:nvPr>
        </p:nvSpPr>
        <p:spPr>
          <a:xfrm>
            <a:off x="11361600" y="1168400"/>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Tree>
    <p:extLst>
      <p:ext uri="{BB962C8B-B14F-4D97-AF65-F5344CB8AC3E}">
        <p14:creationId xmlns:p14="http://schemas.microsoft.com/office/powerpoint/2010/main" val="32551965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Nur_Bild_1">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Headline</a:t>
            </a:r>
          </a:p>
        </p:txBody>
      </p:sp>
      <p:sp>
        <p:nvSpPr>
          <p:cNvPr id="3" name="Fußzeilenplatzhalter 2"/>
          <p:cNvSpPr>
            <a:spLocks noGrp="1"/>
          </p:cNvSpPr>
          <p:nvPr>
            <p:ph type="ftr" sz="quarter" idx="10"/>
          </p:nvPr>
        </p:nvSpPr>
        <p:spPr/>
        <p:txBody>
          <a:bodyPr/>
          <a:lstStyle/>
          <a:p>
            <a:r>
              <a:rPr lang="de-DE"/>
              <a:t>Musterfoliensatz zur ZTV-W LB 219</a:t>
            </a:r>
            <a:endParaRPr lang="de-DE" dirty="0"/>
          </a:p>
        </p:txBody>
      </p:sp>
      <p:sp>
        <p:nvSpPr>
          <p:cNvPr id="4" name="Datumsplatzhalter 3"/>
          <p:cNvSpPr>
            <a:spLocks noGrp="1"/>
          </p:cNvSpPr>
          <p:nvPr>
            <p:ph type="dt" sz="half" idx="11"/>
          </p:nvPr>
        </p:nvSpPr>
        <p:spPr/>
        <p:txBody>
          <a:bodyPr/>
          <a:lstStyle/>
          <a:p>
            <a:r>
              <a:rPr lang="de-DE"/>
              <a:t>07.10.2022</a:t>
            </a:r>
            <a:endParaRPr dirty="0"/>
          </a:p>
        </p:txBody>
      </p:sp>
      <p:sp>
        <p:nvSpPr>
          <p:cNvPr id="5" name="Foliennummernplatzhalter 4"/>
          <p:cNvSpPr>
            <a:spLocks noGrp="1"/>
          </p:cNvSpPr>
          <p:nvPr>
            <p:ph type="sldNum" sz="quarter" idx="12"/>
          </p:nvPr>
        </p:nvSpPr>
        <p:spPr/>
        <p:txBody>
          <a:bodyPr/>
          <a:lstStyle/>
          <a:p>
            <a:r>
              <a:rPr dirty="0"/>
              <a:t>Seite </a:t>
            </a:r>
            <a:fld id="{C9E9A98A-EE95-46CB-BABE-E6CF43D50E3B}" type="slidenum">
              <a:rPr/>
              <a:pPr/>
              <a:t>‹Nr.›</a:t>
            </a:fld>
            <a:endParaRPr dirty="0"/>
          </a:p>
        </p:txBody>
      </p:sp>
      <p:sp>
        <p:nvSpPr>
          <p:cNvPr id="6" name="Bildplatzhalter 4"/>
          <p:cNvSpPr>
            <a:spLocks noGrp="1"/>
          </p:cNvSpPr>
          <p:nvPr>
            <p:ph type="pic" sz="quarter" idx="13" hasCustomPrompt="1"/>
          </p:nvPr>
        </p:nvSpPr>
        <p:spPr>
          <a:xfrm>
            <a:off x="626400" y="1170000"/>
            <a:ext cx="10926000" cy="5040000"/>
          </a:xfrm>
          <a:noFill/>
        </p:spPr>
        <p:txBody>
          <a:bodyPr>
            <a:normAutofit/>
          </a:bodyPr>
          <a:lstStyle>
            <a:lvl1pPr marL="0" indent="0">
              <a:buNone/>
              <a:defRPr lang="de-DE" sz="1600" kern="1200" dirty="0" smtClean="0">
                <a:solidFill>
                  <a:schemeClr val="bg2"/>
                </a:solidFill>
                <a:latin typeface="+mn-lt"/>
                <a:ea typeface="+mn-ea"/>
                <a:cs typeface="+mn-cs"/>
              </a:defRPr>
            </a:lvl1pPr>
          </a:lstStyle>
          <a:p>
            <a:r>
              <a:rPr lang="de-DE" dirty="0"/>
              <a:t>Bild (14 x 30,35)</a:t>
            </a:r>
          </a:p>
        </p:txBody>
      </p:sp>
      <p:sp>
        <p:nvSpPr>
          <p:cNvPr id="10" name="Textplatzhalter 2"/>
          <p:cNvSpPr>
            <a:spLocks noGrp="1"/>
          </p:cNvSpPr>
          <p:nvPr>
            <p:ph type="body" sz="quarter" idx="21" hasCustomPrompt="1"/>
          </p:nvPr>
        </p:nvSpPr>
        <p:spPr>
          <a:xfrm>
            <a:off x="11361600" y="1170000"/>
            <a:ext cx="180000" cy="5040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Tree>
    <p:extLst>
      <p:ext uri="{BB962C8B-B14F-4D97-AF65-F5344CB8AC3E}">
        <p14:creationId xmlns:p14="http://schemas.microsoft.com/office/powerpoint/2010/main" val="19866234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Nur_Bild_2">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Headline</a:t>
            </a:r>
          </a:p>
        </p:txBody>
      </p:sp>
      <p:sp>
        <p:nvSpPr>
          <p:cNvPr id="3" name="Fußzeilenplatzhalter 2"/>
          <p:cNvSpPr>
            <a:spLocks noGrp="1"/>
          </p:cNvSpPr>
          <p:nvPr>
            <p:ph type="ftr" sz="quarter" idx="10"/>
          </p:nvPr>
        </p:nvSpPr>
        <p:spPr/>
        <p:txBody>
          <a:bodyPr/>
          <a:lstStyle/>
          <a:p>
            <a:r>
              <a:rPr lang="de-DE"/>
              <a:t>Musterfoliensatz zur ZTV-W LB 219</a:t>
            </a:r>
            <a:endParaRPr lang="de-DE" dirty="0"/>
          </a:p>
        </p:txBody>
      </p:sp>
      <p:sp>
        <p:nvSpPr>
          <p:cNvPr id="4" name="Datumsplatzhalter 3"/>
          <p:cNvSpPr>
            <a:spLocks noGrp="1"/>
          </p:cNvSpPr>
          <p:nvPr>
            <p:ph type="dt" sz="half" idx="11"/>
          </p:nvPr>
        </p:nvSpPr>
        <p:spPr/>
        <p:txBody>
          <a:bodyPr/>
          <a:lstStyle/>
          <a:p>
            <a:r>
              <a:rPr lang="de-DE"/>
              <a:t>07.10.2022</a:t>
            </a:r>
            <a:endParaRPr dirty="0"/>
          </a:p>
        </p:txBody>
      </p:sp>
      <p:sp>
        <p:nvSpPr>
          <p:cNvPr id="5" name="Foliennummernplatzhalter 4"/>
          <p:cNvSpPr>
            <a:spLocks noGrp="1"/>
          </p:cNvSpPr>
          <p:nvPr>
            <p:ph type="sldNum" sz="quarter" idx="12"/>
          </p:nvPr>
        </p:nvSpPr>
        <p:spPr/>
        <p:txBody>
          <a:bodyPr/>
          <a:lstStyle/>
          <a:p>
            <a:r>
              <a:rPr dirty="0"/>
              <a:t>Seite </a:t>
            </a:r>
            <a:fld id="{C9E9A98A-EE95-46CB-BABE-E6CF43D50E3B}" type="slidenum">
              <a:rPr/>
              <a:pPr/>
              <a:t>‹Nr.›</a:t>
            </a:fld>
            <a:endParaRPr dirty="0"/>
          </a:p>
        </p:txBody>
      </p:sp>
      <p:sp>
        <p:nvSpPr>
          <p:cNvPr id="9" name="Bildplatzhalter 4"/>
          <p:cNvSpPr>
            <a:spLocks noGrp="1"/>
          </p:cNvSpPr>
          <p:nvPr>
            <p:ph type="pic" sz="quarter" idx="13" hasCustomPrompt="1"/>
          </p:nvPr>
        </p:nvSpPr>
        <p:spPr>
          <a:xfrm>
            <a:off x="626400" y="1170000"/>
            <a:ext cx="10926000" cy="4608000"/>
          </a:xfrm>
          <a:noFill/>
        </p:spPr>
        <p:txBody>
          <a:bodyPr>
            <a:normAutofit/>
          </a:bodyPr>
          <a:lstStyle>
            <a:lvl1pPr marL="0" indent="0">
              <a:buNone/>
              <a:defRPr lang="de-DE" sz="1600" kern="1200" dirty="0" smtClean="0">
                <a:solidFill>
                  <a:schemeClr val="bg2"/>
                </a:solidFill>
                <a:latin typeface="+mn-lt"/>
                <a:ea typeface="+mn-ea"/>
                <a:cs typeface="+mn-cs"/>
              </a:defRPr>
            </a:lvl1pPr>
          </a:lstStyle>
          <a:p>
            <a:r>
              <a:rPr lang="de-DE" dirty="0"/>
              <a:t>Bild (12,8 x 30,35)</a:t>
            </a:r>
          </a:p>
        </p:txBody>
      </p:sp>
      <p:sp>
        <p:nvSpPr>
          <p:cNvPr id="10" name="Textplatzhalter 7"/>
          <p:cNvSpPr>
            <a:spLocks noGrp="1"/>
          </p:cNvSpPr>
          <p:nvPr>
            <p:ph type="body" sz="quarter" idx="18" hasCustomPrompt="1"/>
          </p:nvPr>
        </p:nvSpPr>
        <p:spPr>
          <a:xfrm>
            <a:off x="626400" y="5778000"/>
            <a:ext cx="10926000" cy="432000"/>
          </a:xfrm>
          <a:solidFill>
            <a:schemeClr val="accent1"/>
          </a:solidFill>
        </p:spPr>
        <p:txBody>
          <a:bodyPr lIns="72000" tIns="0" rIns="72000" bIns="0" anchor="ctr" anchorCtr="0">
            <a:noAutofit/>
          </a:bodyPr>
          <a:lstStyle>
            <a:lvl1pPr marL="0" indent="0">
              <a:lnSpc>
                <a:spcPct val="95000"/>
              </a:lnSpc>
              <a:spcBef>
                <a:spcPts val="0"/>
              </a:spcBef>
              <a:buNone/>
              <a:defRPr sz="1400"/>
            </a:lvl1pPr>
          </a:lstStyle>
          <a:p>
            <a:pPr lvl="0"/>
            <a:r>
              <a:rPr lang="de-DE" dirty="0"/>
              <a:t>Bildunterschrift</a:t>
            </a:r>
          </a:p>
        </p:txBody>
      </p:sp>
      <p:sp>
        <p:nvSpPr>
          <p:cNvPr id="12" name="Textplatzhalter 2"/>
          <p:cNvSpPr>
            <a:spLocks noGrp="1"/>
          </p:cNvSpPr>
          <p:nvPr>
            <p:ph type="body" sz="quarter" idx="21" hasCustomPrompt="1"/>
          </p:nvPr>
        </p:nvSpPr>
        <p:spPr>
          <a:xfrm>
            <a:off x="11361600" y="1170000"/>
            <a:ext cx="180000" cy="460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Tree>
    <p:extLst>
      <p:ext uri="{BB962C8B-B14F-4D97-AF65-F5344CB8AC3E}">
        <p14:creationId xmlns:p14="http://schemas.microsoft.com/office/powerpoint/2010/main" val="29399519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Nur_Bild_3">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Headline</a:t>
            </a:r>
          </a:p>
        </p:txBody>
      </p:sp>
      <p:sp>
        <p:nvSpPr>
          <p:cNvPr id="3" name="Fußzeilenplatzhalter 2"/>
          <p:cNvSpPr>
            <a:spLocks noGrp="1"/>
          </p:cNvSpPr>
          <p:nvPr>
            <p:ph type="ftr" sz="quarter" idx="10"/>
          </p:nvPr>
        </p:nvSpPr>
        <p:spPr/>
        <p:txBody>
          <a:bodyPr/>
          <a:lstStyle/>
          <a:p>
            <a:r>
              <a:rPr lang="de-DE"/>
              <a:t>Musterfoliensatz zur ZTV-W LB 219</a:t>
            </a:r>
            <a:endParaRPr lang="de-DE" dirty="0"/>
          </a:p>
        </p:txBody>
      </p:sp>
      <p:sp>
        <p:nvSpPr>
          <p:cNvPr id="4" name="Datumsplatzhalter 3"/>
          <p:cNvSpPr>
            <a:spLocks noGrp="1"/>
          </p:cNvSpPr>
          <p:nvPr>
            <p:ph type="dt" sz="half" idx="11"/>
          </p:nvPr>
        </p:nvSpPr>
        <p:spPr/>
        <p:txBody>
          <a:bodyPr/>
          <a:lstStyle/>
          <a:p>
            <a:r>
              <a:rPr lang="de-DE"/>
              <a:t>07.10.2022</a:t>
            </a:r>
            <a:endParaRPr dirty="0"/>
          </a:p>
        </p:txBody>
      </p:sp>
      <p:sp>
        <p:nvSpPr>
          <p:cNvPr id="5" name="Foliennummernplatzhalter 4"/>
          <p:cNvSpPr>
            <a:spLocks noGrp="1"/>
          </p:cNvSpPr>
          <p:nvPr>
            <p:ph type="sldNum" sz="quarter" idx="12"/>
          </p:nvPr>
        </p:nvSpPr>
        <p:spPr/>
        <p:txBody>
          <a:bodyPr/>
          <a:lstStyle/>
          <a:p>
            <a:r>
              <a:rPr dirty="0"/>
              <a:t>Seite </a:t>
            </a:r>
            <a:fld id="{C9E9A98A-EE95-46CB-BABE-E6CF43D50E3B}" type="slidenum">
              <a:rPr/>
              <a:pPr/>
              <a:t>‹Nr.›</a:t>
            </a:fld>
            <a:endParaRPr dirty="0"/>
          </a:p>
        </p:txBody>
      </p:sp>
      <p:sp>
        <p:nvSpPr>
          <p:cNvPr id="9" name="Bildplatzhalter 4"/>
          <p:cNvSpPr>
            <a:spLocks noGrp="1"/>
          </p:cNvSpPr>
          <p:nvPr>
            <p:ph type="pic" sz="quarter" idx="13" hasCustomPrompt="1"/>
          </p:nvPr>
        </p:nvSpPr>
        <p:spPr>
          <a:xfrm>
            <a:off x="626400" y="1170000"/>
            <a:ext cx="10926000" cy="4608000"/>
          </a:xfrm>
          <a:noFill/>
        </p:spPr>
        <p:txBody>
          <a:bodyPr>
            <a:normAutofit/>
          </a:bodyPr>
          <a:lstStyle>
            <a:lvl1pPr marL="0" indent="0">
              <a:buNone/>
              <a:defRPr lang="de-DE" sz="1600" kern="1200" dirty="0" smtClean="0">
                <a:solidFill>
                  <a:schemeClr val="bg2"/>
                </a:solidFill>
                <a:latin typeface="+mn-lt"/>
                <a:ea typeface="+mn-ea"/>
                <a:cs typeface="+mn-cs"/>
              </a:defRPr>
            </a:lvl1pPr>
          </a:lstStyle>
          <a:p>
            <a:r>
              <a:rPr lang="de-DE" dirty="0"/>
              <a:t>Bild (12,8 x 30,35)</a:t>
            </a:r>
          </a:p>
        </p:txBody>
      </p:sp>
      <p:sp>
        <p:nvSpPr>
          <p:cNvPr id="10" name="Textplatzhalter 7"/>
          <p:cNvSpPr>
            <a:spLocks noGrp="1"/>
          </p:cNvSpPr>
          <p:nvPr>
            <p:ph type="body" sz="quarter" idx="18" hasCustomPrompt="1"/>
          </p:nvPr>
        </p:nvSpPr>
        <p:spPr>
          <a:xfrm>
            <a:off x="626400" y="5778000"/>
            <a:ext cx="10926000" cy="432000"/>
          </a:xfrm>
          <a:solidFill>
            <a:schemeClr val="tx1"/>
          </a:solidFill>
        </p:spPr>
        <p:txBody>
          <a:bodyPr lIns="72000" tIns="0" rIns="72000" bIns="0" anchor="ctr" anchorCtr="0">
            <a:noAutofit/>
          </a:bodyPr>
          <a:lstStyle>
            <a:lvl1pPr marL="0" indent="0">
              <a:lnSpc>
                <a:spcPct val="95000"/>
              </a:lnSpc>
              <a:spcBef>
                <a:spcPts val="0"/>
              </a:spcBef>
              <a:buNone/>
              <a:defRPr sz="1400">
                <a:solidFill>
                  <a:schemeClr val="bg1"/>
                </a:solidFill>
              </a:defRPr>
            </a:lvl1pPr>
          </a:lstStyle>
          <a:p>
            <a:pPr lvl="0"/>
            <a:r>
              <a:rPr lang="de-DE" dirty="0"/>
              <a:t>Bildunterschrift</a:t>
            </a:r>
          </a:p>
        </p:txBody>
      </p:sp>
      <p:sp>
        <p:nvSpPr>
          <p:cNvPr id="12" name="Textplatzhalter 2"/>
          <p:cNvSpPr>
            <a:spLocks noGrp="1"/>
          </p:cNvSpPr>
          <p:nvPr>
            <p:ph type="body" sz="quarter" idx="21" hasCustomPrompt="1"/>
          </p:nvPr>
        </p:nvSpPr>
        <p:spPr>
          <a:xfrm>
            <a:off x="11361600" y="1170000"/>
            <a:ext cx="180000" cy="460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Tree>
    <p:extLst>
      <p:ext uri="{BB962C8B-B14F-4D97-AF65-F5344CB8AC3E}">
        <p14:creationId xmlns:p14="http://schemas.microsoft.com/office/powerpoint/2010/main" val="9284947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Vier_Bilder_1">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Headline</a:t>
            </a:r>
          </a:p>
        </p:txBody>
      </p:sp>
      <p:sp>
        <p:nvSpPr>
          <p:cNvPr id="3" name="Fußzeilenplatzhalter 2"/>
          <p:cNvSpPr>
            <a:spLocks noGrp="1"/>
          </p:cNvSpPr>
          <p:nvPr>
            <p:ph type="ftr" sz="quarter" idx="10"/>
          </p:nvPr>
        </p:nvSpPr>
        <p:spPr/>
        <p:txBody>
          <a:bodyPr/>
          <a:lstStyle/>
          <a:p>
            <a:r>
              <a:rPr lang="de-DE"/>
              <a:t>Musterfoliensatz zur ZTV-W LB 219</a:t>
            </a:r>
            <a:endParaRPr lang="de-DE" dirty="0"/>
          </a:p>
        </p:txBody>
      </p:sp>
      <p:sp>
        <p:nvSpPr>
          <p:cNvPr id="4" name="Datumsplatzhalter 3"/>
          <p:cNvSpPr>
            <a:spLocks noGrp="1"/>
          </p:cNvSpPr>
          <p:nvPr>
            <p:ph type="dt" sz="half" idx="11"/>
          </p:nvPr>
        </p:nvSpPr>
        <p:spPr/>
        <p:txBody>
          <a:bodyPr/>
          <a:lstStyle/>
          <a:p>
            <a:r>
              <a:rPr lang="de-DE"/>
              <a:t>07.10.2022</a:t>
            </a:r>
            <a:endParaRPr dirty="0"/>
          </a:p>
        </p:txBody>
      </p:sp>
      <p:sp>
        <p:nvSpPr>
          <p:cNvPr id="5" name="Foliennummernplatzhalter 4"/>
          <p:cNvSpPr>
            <a:spLocks noGrp="1"/>
          </p:cNvSpPr>
          <p:nvPr>
            <p:ph type="sldNum" sz="quarter" idx="12"/>
          </p:nvPr>
        </p:nvSpPr>
        <p:spPr/>
        <p:txBody>
          <a:bodyPr/>
          <a:lstStyle/>
          <a:p>
            <a:r>
              <a:rPr dirty="0"/>
              <a:t>Seite </a:t>
            </a:r>
            <a:fld id="{C9E9A98A-EE95-46CB-BABE-E6CF43D50E3B}" type="slidenum">
              <a:rPr/>
              <a:pPr/>
              <a:t>‹Nr.›</a:t>
            </a:fld>
            <a:endParaRPr dirty="0"/>
          </a:p>
        </p:txBody>
      </p:sp>
      <p:sp>
        <p:nvSpPr>
          <p:cNvPr id="6" name="Bildplatzhalter 4"/>
          <p:cNvSpPr>
            <a:spLocks noGrp="1"/>
          </p:cNvSpPr>
          <p:nvPr>
            <p:ph type="pic" sz="quarter" idx="13"/>
          </p:nvPr>
        </p:nvSpPr>
        <p:spPr>
          <a:xfrm>
            <a:off x="6188400" y="1170000"/>
            <a:ext cx="5364000" cy="2448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durch Klicken auf Symbol hinzufügen</a:t>
            </a:r>
          </a:p>
        </p:txBody>
      </p:sp>
      <p:sp>
        <p:nvSpPr>
          <p:cNvPr id="7" name="Bildplatzhalter 4"/>
          <p:cNvSpPr>
            <a:spLocks noGrp="1"/>
          </p:cNvSpPr>
          <p:nvPr>
            <p:ph type="pic" sz="quarter" idx="14"/>
          </p:nvPr>
        </p:nvSpPr>
        <p:spPr>
          <a:xfrm>
            <a:off x="6188400" y="3762300"/>
            <a:ext cx="5364000" cy="2448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durch Klicken auf Symbol hinzufügen</a:t>
            </a:r>
          </a:p>
        </p:txBody>
      </p:sp>
      <p:sp>
        <p:nvSpPr>
          <p:cNvPr id="8" name="Bildplatzhalter 4"/>
          <p:cNvSpPr>
            <a:spLocks noGrp="1"/>
          </p:cNvSpPr>
          <p:nvPr>
            <p:ph type="pic" sz="quarter" idx="15" hasCustomPrompt="1"/>
          </p:nvPr>
        </p:nvSpPr>
        <p:spPr>
          <a:xfrm>
            <a:off x="626400" y="1170000"/>
            <a:ext cx="5364000" cy="2448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(6,8 x 14,9)</a:t>
            </a:r>
          </a:p>
        </p:txBody>
      </p:sp>
      <p:sp>
        <p:nvSpPr>
          <p:cNvPr id="9" name="Bildplatzhalter 4"/>
          <p:cNvSpPr>
            <a:spLocks noGrp="1"/>
          </p:cNvSpPr>
          <p:nvPr>
            <p:ph type="pic" sz="quarter" idx="16"/>
          </p:nvPr>
        </p:nvSpPr>
        <p:spPr>
          <a:xfrm>
            <a:off x="626400" y="3762000"/>
            <a:ext cx="5364000" cy="2448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durch Klicken auf Symbol hinzufügen</a:t>
            </a:r>
          </a:p>
        </p:txBody>
      </p:sp>
      <p:sp>
        <p:nvSpPr>
          <p:cNvPr id="14" name="Textplatzhalter 2"/>
          <p:cNvSpPr>
            <a:spLocks noGrp="1"/>
          </p:cNvSpPr>
          <p:nvPr>
            <p:ph type="body" sz="quarter" idx="21" hasCustomPrompt="1"/>
          </p:nvPr>
        </p:nvSpPr>
        <p:spPr>
          <a:xfrm>
            <a:off x="11361600" y="3762384"/>
            <a:ext cx="180000" cy="244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15" name="Textplatzhalter 2"/>
          <p:cNvSpPr>
            <a:spLocks noGrp="1"/>
          </p:cNvSpPr>
          <p:nvPr>
            <p:ph type="body" sz="quarter" idx="22" hasCustomPrompt="1"/>
          </p:nvPr>
        </p:nvSpPr>
        <p:spPr>
          <a:xfrm>
            <a:off x="11361600" y="1168400"/>
            <a:ext cx="180000" cy="244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16" name="Textplatzhalter 2"/>
          <p:cNvSpPr>
            <a:spLocks noGrp="1"/>
          </p:cNvSpPr>
          <p:nvPr>
            <p:ph type="body" sz="quarter" idx="23" hasCustomPrompt="1"/>
          </p:nvPr>
        </p:nvSpPr>
        <p:spPr>
          <a:xfrm>
            <a:off x="5810400" y="3762384"/>
            <a:ext cx="180000" cy="244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17" name="Textplatzhalter 2"/>
          <p:cNvSpPr>
            <a:spLocks noGrp="1"/>
          </p:cNvSpPr>
          <p:nvPr>
            <p:ph type="body" sz="quarter" idx="24" hasCustomPrompt="1"/>
          </p:nvPr>
        </p:nvSpPr>
        <p:spPr>
          <a:xfrm>
            <a:off x="5810400" y="1168400"/>
            <a:ext cx="180000" cy="244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Tree>
    <p:extLst>
      <p:ext uri="{BB962C8B-B14F-4D97-AF65-F5344CB8AC3E}">
        <p14:creationId xmlns:p14="http://schemas.microsoft.com/office/powerpoint/2010/main" val="16078209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Vier_Bilder_2">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Headline</a:t>
            </a:r>
          </a:p>
        </p:txBody>
      </p:sp>
      <p:sp>
        <p:nvSpPr>
          <p:cNvPr id="3" name="Fußzeilenplatzhalter 2"/>
          <p:cNvSpPr>
            <a:spLocks noGrp="1"/>
          </p:cNvSpPr>
          <p:nvPr>
            <p:ph type="ftr" sz="quarter" idx="10"/>
          </p:nvPr>
        </p:nvSpPr>
        <p:spPr/>
        <p:txBody>
          <a:bodyPr/>
          <a:lstStyle/>
          <a:p>
            <a:r>
              <a:rPr lang="de-DE"/>
              <a:t>Musterfoliensatz zur ZTV-W LB 219</a:t>
            </a:r>
            <a:endParaRPr lang="de-DE" dirty="0"/>
          </a:p>
        </p:txBody>
      </p:sp>
      <p:sp>
        <p:nvSpPr>
          <p:cNvPr id="4" name="Datumsplatzhalter 3"/>
          <p:cNvSpPr>
            <a:spLocks noGrp="1"/>
          </p:cNvSpPr>
          <p:nvPr>
            <p:ph type="dt" sz="half" idx="11"/>
          </p:nvPr>
        </p:nvSpPr>
        <p:spPr/>
        <p:txBody>
          <a:bodyPr/>
          <a:lstStyle/>
          <a:p>
            <a:r>
              <a:rPr lang="de-DE"/>
              <a:t>07.10.2022</a:t>
            </a:r>
            <a:endParaRPr dirty="0"/>
          </a:p>
        </p:txBody>
      </p:sp>
      <p:sp>
        <p:nvSpPr>
          <p:cNvPr id="5" name="Foliennummernplatzhalter 4"/>
          <p:cNvSpPr>
            <a:spLocks noGrp="1"/>
          </p:cNvSpPr>
          <p:nvPr>
            <p:ph type="sldNum" sz="quarter" idx="12"/>
          </p:nvPr>
        </p:nvSpPr>
        <p:spPr/>
        <p:txBody>
          <a:bodyPr/>
          <a:lstStyle/>
          <a:p>
            <a:r>
              <a:rPr dirty="0"/>
              <a:t>Seite </a:t>
            </a:r>
            <a:fld id="{C9E9A98A-EE95-46CB-BABE-E6CF43D50E3B}" type="slidenum">
              <a:rPr/>
              <a:pPr/>
              <a:t>‹Nr.›</a:t>
            </a:fld>
            <a:endParaRPr dirty="0"/>
          </a:p>
        </p:txBody>
      </p:sp>
      <p:sp>
        <p:nvSpPr>
          <p:cNvPr id="6" name="Bildplatzhalter 4"/>
          <p:cNvSpPr>
            <a:spLocks noGrp="1"/>
          </p:cNvSpPr>
          <p:nvPr>
            <p:ph type="pic" sz="quarter" idx="13"/>
          </p:nvPr>
        </p:nvSpPr>
        <p:spPr>
          <a:xfrm>
            <a:off x="6188400" y="1170000"/>
            <a:ext cx="5364000" cy="2016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durch Klicken auf Symbol hinzufügen</a:t>
            </a:r>
          </a:p>
        </p:txBody>
      </p:sp>
      <p:sp>
        <p:nvSpPr>
          <p:cNvPr id="7" name="Bildplatzhalter 4"/>
          <p:cNvSpPr>
            <a:spLocks noGrp="1"/>
          </p:cNvSpPr>
          <p:nvPr>
            <p:ph type="pic" sz="quarter" idx="14"/>
          </p:nvPr>
        </p:nvSpPr>
        <p:spPr>
          <a:xfrm>
            <a:off x="6188400" y="3762000"/>
            <a:ext cx="5364000" cy="2016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durch Klicken auf Symbol hinzufügen</a:t>
            </a:r>
          </a:p>
        </p:txBody>
      </p:sp>
      <p:sp>
        <p:nvSpPr>
          <p:cNvPr id="8" name="Bildplatzhalter 4"/>
          <p:cNvSpPr>
            <a:spLocks noGrp="1"/>
          </p:cNvSpPr>
          <p:nvPr>
            <p:ph type="pic" sz="quarter" idx="15" hasCustomPrompt="1"/>
          </p:nvPr>
        </p:nvSpPr>
        <p:spPr>
          <a:xfrm>
            <a:off x="626400" y="1170000"/>
            <a:ext cx="5364000" cy="2016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(5,6 x 14,9)</a:t>
            </a:r>
          </a:p>
        </p:txBody>
      </p:sp>
      <p:sp>
        <p:nvSpPr>
          <p:cNvPr id="9" name="Bildplatzhalter 4"/>
          <p:cNvSpPr>
            <a:spLocks noGrp="1"/>
          </p:cNvSpPr>
          <p:nvPr>
            <p:ph type="pic" sz="quarter" idx="16"/>
          </p:nvPr>
        </p:nvSpPr>
        <p:spPr>
          <a:xfrm>
            <a:off x="626400" y="3762000"/>
            <a:ext cx="5364000" cy="2016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durch Klicken auf Symbol hinzufügen</a:t>
            </a:r>
          </a:p>
        </p:txBody>
      </p:sp>
      <p:sp>
        <p:nvSpPr>
          <p:cNvPr id="10" name="Textplatzhalter 7"/>
          <p:cNvSpPr>
            <a:spLocks noGrp="1"/>
          </p:cNvSpPr>
          <p:nvPr>
            <p:ph type="body" sz="quarter" idx="19" hasCustomPrompt="1"/>
          </p:nvPr>
        </p:nvSpPr>
        <p:spPr>
          <a:xfrm>
            <a:off x="6188400" y="3186000"/>
            <a:ext cx="5364000" cy="432000"/>
          </a:xfrm>
          <a:solidFill>
            <a:schemeClr val="accent1"/>
          </a:solidFill>
        </p:spPr>
        <p:txBody>
          <a:bodyPr lIns="72000" tIns="0" rIns="72000" bIns="0" anchor="ctr" anchorCtr="0">
            <a:noAutofit/>
          </a:bodyPr>
          <a:lstStyle>
            <a:lvl1pPr marL="0" indent="0">
              <a:lnSpc>
                <a:spcPct val="95000"/>
              </a:lnSpc>
              <a:spcBef>
                <a:spcPts val="0"/>
              </a:spcBef>
              <a:buNone/>
              <a:defRPr sz="1400"/>
            </a:lvl1pPr>
          </a:lstStyle>
          <a:p>
            <a:pPr lvl="0"/>
            <a:r>
              <a:rPr lang="de-DE" dirty="0"/>
              <a:t>Bildunterschrift</a:t>
            </a:r>
          </a:p>
        </p:txBody>
      </p:sp>
      <p:sp>
        <p:nvSpPr>
          <p:cNvPr id="11" name="Textplatzhalter 7"/>
          <p:cNvSpPr>
            <a:spLocks noGrp="1"/>
          </p:cNvSpPr>
          <p:nvPr>
            <p:ph type="body" sz="quarter" idx="18" hasCustomPrompt="1"/>
          </p:nvPr>
        </p:nvSpPr>
        <p:spPr>
          <a:xfrm>
            <a:off x="6188400" y="5778000"/>
            <a:ext cx="5364000" cy="432000"/>
          </a:xfrm>
          <a:solidFill>
            <a:schemeClr val="accent1"/>
          </a:solidFill>
        </p:spPr>
        <p:txBody>
          <a:bodyPr lIns="72000" tIns="0" rIns="72000" bIns="0" anchor="ctr" anchorCtr="0">
            <a:noAutofit/>
          </a:bodyPr>
          <a:lstStyle>
            <a:lvl1pPr marL="0" indent="0">
              <a:lnSpc>
                <a:spcPct val="95000"/>
              </a:lnSpc>
              <a:spcBef>
                <a:spcPts val="0"/>
              </a:spcBef>
              <a:buNone/>
              <a:defRPr sz="1400"/>
            </a:lvl1pPr>
          </a:lstStyle>
          <a:p>
            <a:pPr lvl="0"/>
            <a:r>
              <a:rPr lang="de-DE" dirty="0"/>
              <a:t>Bildunterschrift</a:t>
            </a:r>
          </a:p>
        </p:txBody>
      </p:sp>
      <p:sp>
        <p:nvSpPr>
          <p:cNvPr id="12" name="Textplatzhalter 7"/>
          <p:cNvSpPr>
            <a:spLocks noGrp="1"/>
          </p:cNvSpPr>
          <p:nvPr>
            <p:ph type="body" sz="quarter" idx="20" hasCustomPrompt="1"/>
          </p:nvPr>
        </p:nvSpPr>
        <p:spPr>
          <a:xfrm>
            <a:off x="626400" y="3186000"/>
            <a:ext cx="5364000" cy="432000"/>
          </a:xfrm>
          <a:solidFill>
            <a:schemeClr val="accent1"/>
          </a:solidFill>
        </p:spPr>
        <p:txBody>
          <a:bodyPr lIns="72000" tIns="0" rIns="72000" bIns="0" anchor="ctr" anchorCtr="0">
            <a:noAutofit/>
          </a:bodyPr>
          <a:lstStyle>
            <a:lvl1pPr marL="0" indent="0">
              <a:lnSpc>
                <a:spcPct val="95000"/>
              </a:lnSpc>
              <a:spcBef>
                <a:spcPts val="0"/>
              </a:spcBef>
              <a:buNone/>
              <a:defRPr sz="1400"/>
            </a:lvl1pPr>
          </a:lstStyle>
          <a:p>
            <a:pPr lvl="0"/>
            <a:r>
              <a:rPr lang="de-DE" dirty="0"/>
              <a:t>Bildunterschrift </a:t>
            </a:r>
          </a:p>
        </p:txBody>
      </p:sp>
      <p:sp>
        <p:nvSpPr>
          <p:cNvPr id="13" name="Textplatzhalter 7"/>
          <p:cNvSpPr>
            <a:spLocks noGrp="1"/>
          </p:cNvSpPr>
          <p:nvPr>
            <p:ph type="body" sz="quarter" idx="21" hasCustomPrompt="1"/>
          </p:nvPr>
        </p:nvSpPr>
        <p:spPr>
          <a:xfrm>
            <a:off x="626400" y="5778000"/>
            <a:ext cx="5364000" cy="432000"/>
          </a:xfrm>
          <a:solidFill>
            <a:schemeClr val="accent1"/>
          </a:solidFill>
        </p:spPr>
        <p:txBody>
          <a:bodyPr lIns="72000" tIns="0" rIns="72000" bIns="0" anchor="ctr" anchorCtr="0">
            <a:noAutofit/>
          </a:bodyPr>
          <a:lstStyle>
            <a:lvl1pPr marL="0" indent="0">
              <a:lnSpc>
                <a:spcPct val="95000"/>
              </a:lnSpc>
              <a:spcBef>
                <a:spcPts val="0"/>
              </a:spcBef>
              <a:buNone/>
              <a:defRPr sz="1400"/>
            </a:lvl1pPr>
          </a:lstStyle>
          <a:p>
            <a:pPr lvl="0"/>
            <a:r>
              <a:rPr lang="de-DE" dirty="0"/>
              <a:t>Bildunterschrift</a:t>
            </a:r>
          </a:p>
        </p:txBody>
      </p:sp>
      <p:sp>
        <p:nvSpPr>
          <p:cNvPr id="18" name="Textplatzhalter 2"/>
          <p:cNvSpPr>
            <a:spLocks noGrp="1"/>
          </p:cNvSpPr>
          <p:nvPr>
            <p:ph type="body" sz="quarter" idx="22" hasCustomPrompt="1"/>
          </p:nvPr>
        </p:nvSpPr>
        <p:spPr>
          <a:xfrm>
            <a:off x="11361600" y="3762384"/>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19" name="Textplatzhalter 2"/>
          <p:cNvSpPr>
            <a:spLocks noGrp="1"/>
          </p:cNvSpPr>
          <p:nvPr>
            <p:ph type="body" sz="quarter" idx="23" hasCustomPrompt="1"/>
          </p:nvPr>
        </p:nvSpPr>
        <p:spPr>
          <a:xfrm>
            <a:off x="11361600" y="1168400"/>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0" name="Textplatzhalter 2"/>
          <p:cNvSpPr>
            <a:spLocks noGrp="1"/>
          </p:cNvSpPr>
          <p:nvPr>
            <p:ph type="body" sz="quarter" idx="24" hasCustomPrompt="1"/>
          </p:nvPr>
        </p:nvSpPr>
        <p:spPr>
          <a:xfrm>
            <a:off x="5810400" y="3762384"/>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1" name="Textplatzhalter 2"/>
          <p:cNvSpPr>
            <a:spLocks noGrp="1"/>
          </p:cNvSpPr>
          <p:nvPr>
            <p:ph type="body" sz="quarter" idx="25" hasCustomPrompt="1"/>
          </p:nvPr>
        </p:nvSpPr>
        <p:spPr>
          <a:xfrm>
            <a:off x="5810400" y="1168400"/>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Tree>
    <p:extLst>
      <p:ext uri="{BB962C8B-B14F-4D97-AF65-F5344CB8AC3E}">
        <p14:creationId xmlns:p14="http://schemas.microsoft.com/office/powerpoint/2010/main" val="3990126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Vier_Bilder_3">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Headline</a:t>
            </a:r>
          </a:p>
        </p:txBody>
      </p:sp>
      <p:sp>
        <p:nvSpPr>
          <p:cNvPr id="3" name="Fußzeilenplatzhalter 2"/>
          <p:cNvSpPr>
            <a:spLocks noGrp="1"/>
          </p:cNvSpPr>
          <p:nvPr>
            <p:ph type="ftr" sz="quarter" idx="10"/>
          </p:nvPr>
        </p:nvSpPr>
        <p:spPr/>
        <p:txBody>
          <a:bodyPr/>
          <a:lstStyle/>
          <a:p>
            <a:r>
              <a:rPr lang="de-DE"/>
              <a:t>Musterfoliensatz zur ZTV-W LB 219</a:t>
            </a:r>
            <a:endParaRPr lang="de-DE" dirty="0"/>
          </a:p>
        </p:txBody>
      </p:sp>
      <p:sp>
        <p:nvSpPr>
          <p:cNvPr id="4" name="Datumsplatzhalter 3"/>
          <p:cNvSpPr>
            <a:spLocks noGrp="1"/>
          </p:cNvSpPr>
          <p:nvPr>
            <p:ph type="dt" sz="half" idx="11"/>
          </p:nvPr>
        </p:nvSpPr>
        <p:spPr/>
        <p:txBody>
          <a:bodyPr/>
          <a:lstStyle/>
          <a:p>
            <a:r>
              <a:rPr lang="de-DE"/>
              <a:t>07.10.2022</a:t>
            </a:r>
            <a:endParaRPr dirty="0"/>
          </a:p>
        </p:txBody>
      </p:sp>
      <p:sp>
        <p:nvSpPr>
          <p:cNvPr id="5" name="Foliennummernplatzhalter 4"/>
          <p:cNvSpPr>
            <a:spLocks noGrp="1"/>
          </p:cNvSpPr>
          <p:nvPr>
            <p:ph type="sldNum" sz="quarter" idx="12"/>
          </p:nvPr>
        </p:nvSpPr>
        <p:spPr/>
        <p:txBody>
          <a:bodyPr/>
          <a:lstStyle/>
          <a:p>
            <a:r>
              <a:rPr dirty="0"/>
              <a:t>Seite </a:t>
            </a:r>
            <a:fld id="{C9E9A98A-EE95-46CB-BABE-E6CF43D50E3B}" type="slidenum">
              <a:rPr/>
              <a:pPr/>
              <a:t>‹Nr.›</a:t>
            </a:fld>
            <a:endParaRPr dirty="0"/>
          </a:p>
        </p:txBody>
      </p:sp>
      <p:sp>
        <p:nvSpPr>
          <p:cNvPr id="6" name="Bildplatzhalter 4"/>
          <p:cNvSpPr>
            <a:spLocks noGrp="1"/>
          </p:cNvSpPr>
          <p:nvPr>
            <p:ph type="pic" sz="quarter" idx="13"/>
          </p:nvPr>
        </p:nvSpPr>
        <p:spPr>
          <a:xfrm>
            <a:off x="6188400" y="1170000"/>
            <a:ext cx="5364000" cy="2016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durch Klicken auf Symbol hinzufügen</a:t>
            </a:r>
          </a:p>
        </p:txBody>
      </p:sp>
      <p:sp>
        <p:nvSpPr>
          <p:cNvPr id="7" name="Bildplatzhalter 4"/>
          <p:cNvSpPr>
            <a:spLocks noGrp="1"/>
          </p:cNvSpPr>
          <p:nvPr>
            <p:ph type="pic" sz="quarter" idx="14"/>
          </p:nvPr>
        </p:nvSpPr>
        <p:spPr>
          <a:xfrm>
            <a:off x="6188400" y="3762000"/>
            <a:ext cx="5364000" cy="2016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durch Klicken auf Symbol hinzufügen</a:t>
            </a:r>
          </a:p>
        </p:txBody>
      </p:sp>
      <p:sp>
        <p:nvSpPr>
          <p:cNvPr id="8" name="Bildplatzhalter 4"/>
          <p:cNvSpPr>
            <a:spLocks noGrp="1"/>
          </p:cNvSpPr>
          <p:nvPr>
            <p:ph type="pic" sz="quarter" idx="15" hasCustomPrompt="1"/>
          </p:nvPr>
        </p:nvSpPr>
        <p:spPr>
          <a:xfrm>
            <a:off x="626400" y="1170000"/>
            <a:ext cx="5364000" cy="2016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(5,6 x 14,9)</a:t>
            </a:r>
          </a:p>
        </p:txBody>
      </p:sp>
      <p:sp>
        <p:nvSpPr>
          <p:cNvPr id="9" name="Bildplatzhalter 4"/>
          <p:cNvSpPr>
            <a:spLocks noGrp="1"/>
          </p:cNvSpPr>
          <p:nvPr>
            <p:ph type="pic" sz="quarter" idx="16"/>
          </p:nvPr>
        </p:nvSpPr>
        <p:spPr>
          <a:xfrm>
            <a:off x="626400" y="3762000"/>
            <a:ext cx="5364000" cy="2016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durch Klicken auf Symbol hinzufügen</a:t>
            </a:r>
          </a:p>
        </p:txBody>
      </p:sp>
      <p:sp>
        <p:nvSpPr>
          <p:cNvPr id="10" name="Textplatzhalter 7"/>
          <p:cNvSpPr>
            <a:spLocks noGrp="1"/>
          </p:cNvSpPr>
          <p:nvPr>
            <p:ph type="body" sz="quarter" idx="19" hasCustomPrompt="1"/>
          </p:nvPr>
        </p:nvSpPr>
        <p:spPr>
          <a:xfrm>
            <a:off x="6188400" y="3186000"/>
            <a:ext cx="5364000" cy="432000"/>
          </a:xfrm>
          <a:solidFill>
            <a:schemeClr val="tx1"/>
          </a:solidFill>
        </p:spPr>
        <p:txBody>
          <a:bodyPr lIns="72000" tIns="0" rIns="72000" bIns="0" anchor="ctr" anchorCtr="0">
            <a:noAutofit/>
          </a:bodyPr>
          <a:lstStyle>
            <a:lvl1pPr marL="0" indent="0">
              <a:lnSpc>
                <a:spcPct val="95000"/>
              </a:lnSpc>
              <a:spcBef>
                <a:spcPts val="0"/>
              </a:spcBef>
              <a:buNone/>
              <a:defRPr sz="1400">
                <a:solidFill>
                  <a:schemeClr val="bg1"/>
                </a:solidFill>
              </a:defRPr>
            </a:lvl1pPr>
          </a:lstStyle>
          <a:p>
            <a:pPr lvl="0"/>
            <a:r>
              <a:rPr lang="de-DE" dirty="0"/>
              <a:t>Bildunterschrift</a:t>
            </a:r>
          </a:p>
        </p:txBody>
      </p:sp>
      <p:sp>
        <p:nvSpPr>
          <p:cNvPr id="11" name="Textplatzhalter 7"/>
          <p:cNvSpPr>
            <a:spLocks noGrp="1"/>
          </p:cNvSpPr>
          <p:nvPr>
            <p:ph type="body" sz="quarter" idx="18" hasCustomPrompt="1"/>
          </p:nvPr>
        </p:nvSpPr>
        <p:spPr>
          <a:xfrm>
            <a:off x="6188400" y="5778000"/>
            <a:ext cx="5364000" cy="432000"/>
          </a:xfrm>
          <a:solidFill>
            <a:schemeClr val="tx1"/>
          </a:solidFill>
        </p:spPr>
        <p:txBody>
          <a:bodyPr lIns="72000" tIns="0" rIns="72000" bIns="0" anchor="ctr" anchorCtr="0">
            <a:noAutofit/>
          </a:bodyPr>
          <a:lstStyle>
            <a:lvl1pPr marL="0" indent="0">
              <a:lnSpc>
                <a:spcPct val="95000"/>
              </a:lnSpc>
              <a:spcBef>
                <a:spcPts val="0"/>
              </a:spcBef>
              <a:buNone/>
              <a:defRPr sz="1400">
                <a:solidFill>
                  <a:schemeClr val="bg1"/>
                </a:solidFill>
              </a:defRPr>
            </a:lvl1pPr>
          </a:lstStyle>
          <a:p>
            <a:pPr lvl="0"/>
            <a:r>
              <a:rPr lang="de-DE" dirty="0"/>
              <a:t>Bildunterschrift</a:t>
            </a:r>
          </a:p>
        </p:txBody>
      </p:sp>
      <p:sp>
        <p:nvSpPr>
          <p:cNvPr id="12" name="Textplatzhalter 7"/>
          <p:cNvSpPr>
            <a:spLocks noGrp="1"/>
          </p:cNvSpPr>
          <p:nvPr>
            <p:ph type="body" sz="quarter" idx="20" hasCustomPrompt="1"/>
          </p:nvPr>
        </p:nvSpPr>
        <p:spPr>
          <a:xfrm>
            <a:off x="626400" y="3186000"/>
            <a:ext cx="5364000" cy="432000"/>
          </a:xfrm>
          <a:solidFill>
            <a:schemeClr val="tx1"/>
          </a:solidFill>
        </p:spPr>
        <p:txBody>
          <a:bodyPr lIns="72000" tIns="0" rIns="72000" bIns="0" anchor="ctr" anchorCtr="0">
            <a:noAutofit/>
          </a:bodyPr>
          <a:lstStyle>
            <a:lvl1pPr marL="0" indent="0">
              <a:lnSpc>
                <a:spcPct val="95000"/>
              </a:lnSpc>
              <a:spcBef>
                <a:spcPts val="0"/>
              </a:spcBef>
              <a:buNone/>
              <a:defRPr sz="1400">
                <a:solidFill>
                  <a:schemeClr val="bg1"/>
                </a:solidFill>
              </a:defRPr>
            </a:lvl1pPr>
          </a:lstStyle>
          <a:p>
            <a:pPr lvl="0"/>
            <a:r>
              <a:rPr lang="de-DE" dirty="0"/>
              <a:t>Bildunterschrift </a:t>
            </a:r>
          </a:p>
        </p:txBody>
      </p:sp>
      <p:sp>
        <p:nvSpPr>
          <p:cNvPr id="13" name="Textplatzhalter 7"/>
          <p:cNvSpPr>
            <a:spLocks noGrp="1"/>
          </p:cNvSpPr>
          <p:nvPr>
            <p:ph type="body" sz="quarter" idx="21" hasCustomPrompt="1"/>
          </p:nvPr>
        </p:nvSpPr>
        <p:spPr>
          <a:xfrm>
            <a:off x="626400" y="5778000"/>
            <a:ext cx="5364000" cy="432000"/>
          </a:xfrm>
          <a:solidFill>
            <a:schemeClr val="tx1"/>
          </a:solidFill>
        </p:spPr>
        <p:txBody>
          <a:bodyPr lIns="72000" tIns="0" rIns="72000" bIns="0" anchor="ctr" anchorCtr="0">
            <a:noAutofit/>
          </a:bodyPr>
          <a:lstStyle>
            <a:lvl1pPr marL="0" indent="0">
              <a:lnSpc>
                <a:spcPct val="95000"/>
              </a:lnSpc>
              <a:spcBef>
                <a:spcPts val="0"/>
              </a:spcBef>
              <a:buNone/>
              <a:defRPr sz="1400">
                <a:solidFill>
                  <a:schemeClr val="bg1"/>
                </a:solidFill>
              </a:defRPr>
            </a:lvl1pPr>
          </a:lstStyle>
          <a:p>
            <a:pPr lvl="0"/>
            <a:r>
              <a:rPr lang="de-DE" dirty="0"/>
              <a:t>Bildunterschrift</a:t>
            </a:r>
          </a:p>
        </p:txBody>
      </p:sp>
      <p:sp>
        <p:nvSpPr>
          <p:cNvPr id="18" name="Textplatzhalter 2"/>
          <p:cNvSpPr>
            <a:spLocks noGrp="1"/>
          </p:cNvSpPr>
          <p:nvPr>
            <p:ph type="body" sz="quarter" idx="22" hasCustomPrompt="1"/>
          </p:nvPr>
        </p:nvSpPr>
        <p:spPr>
          <a:xfrm>
            <a:off x="11361600" y="3762384"/>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19" name="Textplatzhalter 2"/>
          <p:cNvSpPr>
            <a:spLocks noGrp="1"/>
          </p:cNvSpPr>
          <p:nvPr>
            <p:ph type="body" sz="quarter" idx="23" hasCustomPrompt="1"/>
          </p:nvPr>
        </p:nvSpPr>
        <p:spPr>
          <a:xfrm>
            <a:off x="11361600" y="1168400"/>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0" name="Textplatzhalter 2"/>
          <p:cNvSpPr>
            <a:spLocks noGrp="1"/>
          </p:cNvSpPr>
          <p:nvPr>
            <p:ph type="body" sz="quarter" idx="24" hasCustomPrompt="1"/>
          </p:nvPr>
        </p:nvSpPr>
        <p:spPr>
          <a:xfrm>
            <a:off x="5810400" y="3762384"/>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1" name="Textplatzhalter 2"/>
          <p:cNvSpPr>
            <a:spLocks noGrp="1"/>
          </p:cNvSpPr>
          <p:nvPr>
            <p:ph type="body" sz="quarter" idx="25" hasCustomPrompt="1"/>
          </p:nvPr>
        </p:nvSpPr>
        <p:spPr>
          <a:xfrm>
            <a:off x="5810400" y="1168400"/>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Tree>
    <p:extLst>
      <p:ext uri="{BB962C8B-B14F-4D97-AF65-F5344CB8AC3E}">
        <p14:creationId xmlns:p14="http://schemas.microsoft.com/office/powerpoint/2010/main" val="27527380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hs_Bilder_1">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Headline</a:t>
            </a:r>
          </a:p>
        </p:txBody>
      </p:sp>
      <p:sp>
        <p:nvSpPr>
          <p:cNvPr id="3" name="Fußzeilenplatzhalter 2"/>
          <p:cNvSpPr>
            <a:spLocks noGrp="1"/>
          </p:cNvSpPr>
          <p:nvPr>
            <p:ph type="ftr" sz="quarter" idx="10"/>
          </p:nvPr>
        </p:nvSpPr>
        <p:spPr/>
        <p:txBody>
          <a:bodyPr/>
          <a:lstStyle/>
          <a:p>
            <a:r>
              <a:rPr lang="de-DE"/>
              <a:t>Musterfoliensatz zur ZTV-W LB 219</a:t>
            </a:r>
            <a:endParaRPr lang="de-DE" dirty="0"/>
          </a:p>
        </p:txBody>
      </p:sp>
      <p:sp>
        <p:nvSpPr>
          <p:cNvPr id="4" name="Datumsplatzhalter 3"/>
          <p:cNvSpPr>
            <a:spLocks noGrp="1"/>
          </p:cNvSpPr>
          <p:nvPr>
            <p:ph type="dt" sz="half" idx="11"/>
          </p:nvPr>
        </p:nvSpPr>
        <p:spPr/>
        <p:txBody>
          <a:bodyPr/>
          <a:lstStyle/>
          <a:p>
            <a:r>
              <a:rPr lang="de-DE"/>
              <a:t>07.10.2022</a:t>
            </a:r>
            <a:endParaRPr dirty="0"/>
          </a:p>
        </p:txBody>
      </p:sp>
      <p:sp>
        <p:nvSpPr>
          <p:cNvPr id="5" name="Foliennummernplatzhalter 4"/>
          <p:cNvSpPr>
            <a:spLocks noGrp="1"/>
          </p:cNvSpPr>
          <p:nvPr>
            <p:ph type="sldNum" sz="quarter" idx="12"/>
          </p:nvPr>
        </p:nvSpPr>
        <p:spPr/>
        <p:txBody>
          <a:bodyPr/>
          <a:lstStyle/>
          <a:p>
            <a:r>
              <a:rPr dirty="0"/>
              <a:t>Seite </a:t>
            </a:r>
            <a:fld id="{C9E9A98A-EE95-46CB-BABE-E6CF43D50E3B}" type="slidenum">
              <a:rPr/>
              <a:pPr/>
              <a:t>‹Nr.›</a:t>
            </a:fld>
            <a:endParaRPr dirty="0"/>
          </a:p>
        </p:txBody>
      </p:sp>
      <p:sp>
        <p:nvSpPr>
          <p:cNvPr id="6" name="Bildplatzhalter 4"/>
          <p:cNvSpPr>
            <a:spLocks noGrp="1"/>
          </p:cNvSpPr>
          <p:nvPr>
            <p:ph type="pic" sz="quarter" idx="13" hasCustomPrompt="1"/>
          </p:nvPr>
        </p:nvSpPr>
        <p:spPr>
          <a:xfrm>
            <a:off x="626400" y="1170000"/>
            <a:ext cx="3510000" cy="2448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(6,8 x 9,75)</a:t>
            </a:r>
          </a:p>
        </p:txBody>
      </p:sp>
      <p:sp>
        <p:nvSpPr>
          <p:cNvPr id="7" name="Bildplatzhalter 4"/>
          <p:cNvSpPr>
            <a:spLocks noGrp="1"/>
          </p:cNvSpPr>
          <p:nvPr>
            <p:ph type="pic" sz="quarter" idx="14"/>
          </p:nvPr>
        </p:nvSpPr>
        <p:spPr>
          <a:xfrm>
            <a:off x="626400" y="3762000"/>
            <a:ext cx="3510000" cy="2448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durch Klicken auf Symbol hinzufügen</a:t>
            </a:r>
          </a:p>
        </p:txBody>
      </p:sp>
      <p:sp>
        <p:nvSpPr>
          <p:cNvPr id="8" name="Bildplatzhalter 4"/>
          <p:cNvSpPr>
            <a:spLocks noGrp="1"/>
          </p:cNvSpPr>
          <p:nvPr>
            <p:ph type="pic" sz="quarter" idx="15"/>
          </p:nvPr>
        </p:nvSpPr>
        <p:spPr>
          <a:xfrm>
            <a:off x="4334400" y="1170000"/>
            <a:ext cx="3510000" cy="2448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durch Klicken auf Symbol hinzufügen</a:t>
            </a:r>
          </a:p>
        </p:txBody>
      </p:sp>
      <p:sp>
        <p:nvSpPr>
          <p:cNvPr id="9" name="Bildplatzhalter 4"/>
          <p:cNvSpPr>
            <a:spLocks noGrp="1"/>
          </p:cNvSpPr>
          <p:nvPr>
            <p:ph type="pic" sz="quarter" idx="16"/>
          </p:nvPr>
        </p:nvSpPr>
        <p:spPr>
          <a:xfrm>
            <a:off x="4334400" y="3762000"/>
            <a:ext cx="3510000" cy="2448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durch Klicken auf Symbol hinzufügen</a:t>
            </a:r>
          </a:p>
        </p:txBody>
      </p:sp>
      <p:sp>
        <p:nvSpPr>
          <p:cNvPr id="10" name="Bildplatzhalter 4"/>
          <p:cNvSpPr>
            <a:spLocks noGrp="1"/>
          </p:cNvSpPr>
          <p:nvPr>
            <p:ph type="pic" sz="quarter" idx="17"/>
          </p:nvPr>
        </p:nvSpPr>
        <p:spPr>
          <a:xfrm>
            <a:off x="8042400" y="1170000"/>
            <a:ext cx="3510000" cy="2448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durch Klicken auf Symbol hinzufügen</a:t>
            </a:r>
          </a:p>
        </p:txBody>
      </p:sp>
      <p:sp>
        <p:nvSpPr>
          <p:cNvPr id="11" name="Bildplatzhalter 4"/>
          <p:cNvSpPr>
            <a:spLocks noGrp="1"/>
          </p:cNvSpPr>
          <p:nvPr>
            <p:ph type="pic" sz="quarter" idx="18"/>
          </p:nvPr>
        </p:nvSpPr>
        <p:spPr>
          <a:xfrm>
            <a:off x="8042400" y="3762300"/>
            <a:ext cx="3510000" cy="2448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durch Klicken auf Symbol hinzufügen</a:t>
            </a:r>
          </a:p>
        </p:txBody>
      </p:sp>
      <p:sp>
        <p:nvSpPr>
          <p:cNvPr id="18" name="Textplatzhalter 2"/>
          <p:cNvSpPr>
            <a:spLocks noGrp="1"/>
          </p:cNvSpPr>
          <p:nvPr>
            <p:ph type="body" sz="quarter" idx="22" hasCustomPrompt="1"/>
          </p:nvPr>
        </p:nvSpPr>
        <p:spPr>
          <a:xfrm>
            <a:off x="11361600" y="3762384"/>
            <a:ext cx="180000" cy="244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19" name="Textplatzhalter 2"/>
          <p:cNvSpPr>
            <a:spLocks noGrp="1"/>
          </p:cNvSpPr>
          <p:nvPr>
            <p:ph type="body" sz="quarter" idx="23" hasCustomPrompt="1"/>
          </p:nvPr>
        </p:nvSpPr>
        <p:spPr>
          <a:xfrm>
            <a:off x="11361600" y="1177926"/>
            <a:ext cx="180000" cy="244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0" name="Textplatzhalter 2"/>
          <p:cNvSpPr>
            <a:spLocks noGrp="1"/>
          </p:cNvSpPr>
          <p:nvPr>
            <p:ph type="body" sz="quarter" idx="24" hasCustomPrompt="1"/>
          </p:nvPr>
        </p:nvSpPr>
        <p:spPr>
          <a:xfrm>
            <a:off x="3952800" y="3762384"/>
            <a:ext cx="180000" cy="244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1" name="Textplatzhalter 2"/>
          <p:cNvSpPr>
            <a:spLocks noGrp="1"/>
          </p:cNvSpPr>
          <p:nvPr>
            <p:ph type="body" sz="quarter" idx="25" hasCustomPrompt="1"/>
          </p:nvPr>
        </p:nvSpPr>
        <p:spPr>
          <a:xfrm>
            <a:off x="7658474" y="1170000"/>
            <a:ext cx="180000" cy="244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2" name="Textplatzhalter 2"/>
          <p:cNvSpPr>
            <a:spLocks noGrp="1"/>
          </p:cNvSpPr>
          <p:nvPr>
            <p:ph type="body" sz="quarter" idx="26" hasCustomPrompt="1"/>
          </p:nvPr>
        </p:nvSpPr>
        <p:spPr>
          <a:xfrm>
            <a:off x="395280000" y="3762384"/>
            <a:ext cx="180000" cy="244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3" name="Textplatzhalter 2"/>
          <p:cNvSpPr>
            <a:spLocks noGrp="1"/>
          </p:cNvSpPr>
          <p:nvPr>
            <p:ph type="body" sz="quarter" idx="27" hasCustomPrompt="1"/>
          </p:nvPr>
        </p:nvSpPr>
        <p:spPr>
          <a:xfrm>
            <a:off x="3952790" y="1177925"/>
            <a:ext cx="180000" cy="244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4" name="Textplatzhalter 2"/>
          <p:cNvSpPr>
            <a:spLocks noGrp="1"/>
          </p:cNvSpPr>
          <p:nvPr>
            <p:ph type="body" sz="quarter" idx="28" hasCustomPrompt="1"/>
          </p:nvPr>
        </p:nvSpPr>
        <p:spPr>
          <a:xfrm>
            <a:off x="7657200" y="3762300"/>
            <a:ext cx="180000" cy="244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Tree>
    <p:extLst>
      <p:ext uri="{BB962C8B-B14F-4D97-AF65-F5344CB8AC3E}">
        <p14:creationId xmlns:p14="http://schemas.microsoft.com/office/powerpoint/2010/main" val="519233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_Text">
    <p:spTree>
      <p:nvGrpSpPr>
        <p:cNvPr id="1" name=""/>
        <p:cNvGrpSpPr/>
        <p:nvPr/>
      </p:nvGrpSpPr>
      <p:grpSpPr>
        <a:xfrm>
          <a:off x="0" y="0"/>
          <a:ext cx="0" cy="0"/>
          <a:chOff x="0" y="0"/>
          <a:chExt cx="0" cy="0"/>
        </a:xfrm>
      </p:grpSpPr>
      <p:sp>
        <p:nvSpPr>
          <p:cNvPr id="9" name="Textplatzhalter 7"/>
          <p:cNvSpPr>
            <a:spLocks noGrp="1"/>
          </p:cNvSpPr>
          <p:nvPr>
            <p:ph type="body" sz="quarter" idx="13" hasCustomPrompt="1"/>
          </p:nvPr>
        </p:nvSpPr>
        <p:spPr>
          <a:xfrm>
            <a:off x="626400" y="1296000"/>
            <a:ext cx="10926000" cy="4716000"/>
          </a:xfrm>
        </p:spPr>
        <p:txBody>
          <a:bodyPr>
            <a:noAutofit/>
          </a:bodyPr>
          <a:lstStyle>
            <a:lvl1pPr>
              <a:defRPr/>
            </a:lvl1pPr>
            <a:lvl2pPr>
              <a:defRPr/>
            </a:lvl2pPr>
            <a:lvl3pPr>
              <a:defRPr/>
            </a:lvl3pPr>
            <a:lvl4pPr>
              <a:defRPr/>
            </a:lvl4pPr>
            <a:lvl5pPr>
              <a:defRPr/>
            </a:lvl5pPr>
          </a:lstStyle>
          <a:p>
            <a:pPr lvl="0"/>
            <a:r>
              <a:rPr lang="de-DE" dirty="0"/>
              <a:t>Text einfügen (ggf. Aufzählungszeichen entfernen) </a:t>
            </a:r>
          </a:p>
          <a:p>
            <a:pPr lvl="1"/>
            <a:r>
              <a:rPr lang="de-DE" dirty="0"/>
              <a:t>Ebene Zwei</a:t>
            </a:r>
          </a:p>
          <a:p>
            <a:pPr lvl="2"/>
            <a:r>
              <a:rPr lang="de-DE" dirty="0"/>
              <a:t>Ebene Drei</a:t>
            </a:r>
          </a:p>
          <a:p>
            <a:pPr lvl="3"/>
            <a:r>
              <a:rPr lang="de-DE" dirty="0"/>
              <a:t>Ebene Vier</a:t>
            </a:r>
          </a:p>
          <a:p>
            <a:pPr lvl="4"/>
            <a:r>
              <a:rPr lang="de-DE" dirty="0"/>
              <a:t>Ebene Fünf</a:t>
            </a:r>
          </a:p>
        </p:txBody>
      </p:sp>
      <p:sp>
        <p:nvSpPr>
          <p:cNvPr id="10" name="Titel 6"/>
          <p:cNvSpPr>
            <a:spLocks noGrp="1"/>
          </p:cNvSpPr>
          <p:nvPr>
            <p:ph type="title" hasCustomPrompt="1"/>
          </p:nvPr>
        </p:nvSpPr>
        <p:spPr>
          <a:xfrm>
            <a:off x="626400" y="385952"/>
            <a:ext cx="10926000" cy="576000"/>
          </a:xfrm>
        </p:spPr>
        <p:txBody>
          <a:bodyPr/>
          <a:lstStyle>
            <a:lvl1pPr>
              <a:defRPr/>
            </a:lvl1pPr>
          </a:lstStyle>
          <a:p>
            <a:r>
              <a:rPr lang="de-DE" dirty="0"/>
              <a:t>Headline</a:t>
            </a:r>
          </a:p>
        </p:txBody>
      </p:sp>
      <p:sp>
        <p:nvSpPr>
          <p:cNvPr id="14" name="Textplatzhalter 2"/>
          <p:cNvSpPr>
            <a:spLocks noGrp="1"/>
          </p:cNvSpPr>
          <p:nvPr>
            <p:ph type="body" sz="quarter" idx="20" hasCustomPrompt="1"/>
          </p:nvPr>
        </p:nvSpPr>
        <p:spPr>
          <a:xfrm>
            <a:off x="626400" y="6012000"/>
            <a:ext cx="10908000" cy="180000"/>
          </a:xfrm>
        </p:spPr>
        <p:txBody>
          <a:bodyPr anchor="b" anchorCtr="0">
            <a:noAutofit/>
          </a:bodyPr>
          <a:lstStyle>
            <a:lvl1pPr marL="0" indent="0">
              <a:lnSpc>
                <a:spcPct val="100000"/>
              </a:lnSpc>
              <a:buFontTx/>
              <a:buNone/>
              <a:defRPr sz="1050" i="1" baseline="0"/>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[Quelle oder Fußnote: Autor, Titel, Jahr]</a:t>
            </a:r>
          </a:p>
        </p:txBody>
      </p:sp>
      <p:sp>
        <p:nvSpPr>
          <p:cNvPr id="12" name="Fußzeilenplatzhalter 8"/>
          <p:cNvSpPr>
            <a:spLocks noGrp="1"/>
          </p:cNvSpPr>
          <p:nvPr>
            <p:ph type="ftr" sz="quarter" idx="3"/>
          </p:nvPr>
        </p:nvSpPr>
        <p:spPr>
          <a:xfrm>
            <a:off x="626400" y="6433200"/>
            <a:ext cx="9864000" cy="144000"/>
          </a:xfrm>
          <a:prstGeom prst="rect">
            <a:avLst/>
          </a:prstGeom>
        </p:spPr>
        <p:txBody>
          <a:bodyPr vert="horz" wrap="none" lIns="0" tIns="0" rIns="0" bIns="0" rtlCol="0" anchor="ctr"/>
          <a:lstStyle>
            <a:lvl1pPr algn="l">
              <a:defRPr sz="1000">
                <a:solidFill>
                  <a:srgbClr val="4F4F4E"/>
                </a:solidFill>
              </a:defRPr>
            </a:lvl1pPr>
          </a:lstStyle>
          <a:p>
            <a:r>
              <a:rPr lang="de-DE"/>
              <a:t>Musterfoliensatz zur ZTV-W LB 219</a:t>
            </a:r>
            <a:endParaRPr lang="de-DE" dirty="0"/>
          </a:p>
        </p:txBody>
      </p:sp>
      <p:sp>
        <p:nvSpPr>
          <p:cNvPr id="15" name="Datumsplatzhalter 3"/>
          <p:cNvSpPr>
            <a:spLocks noGrp="1"/>
          </p:cNvSpPr>
          <p:nvPr>
            <p:ph type="dt" sz="half" idx="2"/>
          </p:nvPr>
        </p:nvSpPr>
        <p:spPr>
          <a:xfrm>
            <a:off x="626400" y="6601237"/>
            <a:ext cx="648000" cy="144000"/>
          </a:xfrm>
          <a:prstGeom prst="rect">
            <a:avLst/>
          </a:prstGeom>
        </p:spPr>
        <p:txBody>
          <a:bodyPr vert="horz" wrap="none" lIns="0" tIns="0" rIns="0" bIns="0" rtlCol="0" anchor="ctr"/>
          <a:lstStyle>
            <a:lvl1pPr>
              <a:defRPr lang="de-DE" sz="1000" dirty="0">
                <a:solidFill>
                  <a:srgbClr val="2C63B1"/>
                </a:solidFill>
              </a:defRPr>
            </a:lvl1pPr>
          </a:lstStyle>
          <a:p>
            <a:r>
              <a:rPr lang="de-DE"/>
              <a:t>07.10.2022</a:t>
            </a:r>
            <a:endParaRPr lang="de-DE" dirty="0"/>
          </a:p>
        </p:txBody>
      </p:sp>
      <p:sp>
        <p:nvSpPr>
          <p:cNvPr id="16" name="Foliennummernplatzhalter 4"/>
          <p:cNvSpPr>
            <a:spLocks noGrp="1"/>
          </p:cNvSpPr>
          <p:nvPr>
            <p:ph type="sldNum" sz="quarter" idx="4"/>
          </p:nvPr>
        </p:nvSpPr>
        <p:spPr>
          <a:xfrm>
            <a:off x="1368000" y="6601237"/>
            <a:ext cx="648000" cy="144000"/>
          </a:xfrm>
          <a:prstGeom prst="rect">
            <a:avLst/>
          </a:prstGeom>
        </p:spPr>
        <p:txBody>
          <a:bodyPr vert="horz" wrap="none" lIns="0" tIns="0" rIns="0" bIns="0" rtlCol="0" anchor="ctr"/>
          <a:lstStyle>
            <a:lvl1pPr>
              <a:defRPr lang="de-DE" sz="1000" smtClean="0">
                <a:solidFill>
                  <a:srgbClr val="2C63B1"/>
                </a:solidFill>
              </a:defRPr>
            </a:lvl1pPr>
          </a:lstStyle>
          <a:p>
            <a:r>
              <a:rPr lang="de-DE" dirty="0"/>
              <a:t>Seite </a:t>
            </a:r>
            <a:fld id="{C9E9A98A-EE95-46CB-BABE-E6CF43D50E3B}" type="slidenum">
              <a:rPr lang="de-DE" smtClean="0"/>
              <a:pPr/>
              <a:t>‹Nr.›</a:t>
            </a:fld>
            <a:endParaRPr lang="de-DE" dirty="0"/>
          </a:p>
        </p:txBody>
      </p:sp>
    </p:spTree>
    <p:extLst>
      <p:ext uri="{BB962C8B-B14F-4D97-AF65-F5344CB8AC3E}">
        <p14:creationId xmlns:p14="http://schemas.microsoft.com/office/powerpoint/2010/main" val="30419858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hs_Bilder_2">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Headline</a:t>
            </a:r>
          </a:p>
        </p:txBody>
      </p:sp>
      <p:sp>
        <p:nvSpPr>
          <p:cNvPr id="3" name="Fußzeilenplatzhalter 2"/>
          <p:cNvSpPr>
            <a:spLocks noGrp="1"/>
          </p:cNvSpPr>
          <p:nvPr>
            <p:ph type="ftr" sz="quarter" idx="10"/>
          </p:nvPr>
        </p:nvSpPr>
        <p:spPr/>
        <p:txBody>
          <a:bodyPr/>
          <a:lstStyle/>
          <a:p>
            <a:r>
              <a:rPr lang="de-DE"/>
              <a:t>Musterfoliensatz zur ZTV-W LB 219</a:t>
            </a:r>
            <a:endParaRPr lang="de-DE" dirty="0"/>
          </a:p>
        </p:txBody>
      </p:sp>
      <p:sp>
        <p:nvSpPr>
          <p:cNvPr id="4" name="Datumsplatzhalter 3"/>
          <p:cNvSpPr>
            <a:spLocks noGrp="1"/>
          </p:cNvSpPr>
          <p:nvPr>
            <p:ph type="dt" sz="half" idx="11"/>
          </p:nvPr>
        </p:nvSpPr>
        <p:spPr/>
        <p:txBody>
          <a:bodyPr/>
          <a:lstStyle/>
          <a:p>
            <a:r>
              <a:rPr lang="de-DE"/>
              <a:t>07.10.2022</a:t>
            </a:r>
            <a:endParaRPr dirty="0"/>
          </a:p>
        </p:txBody>
      </p:sp>
      <p:sp>
        <p:nvSpPr>
          <p:cNvPr id="5" name="Foliennummernplatzhalter 4"/>
          <p:cNvSpPr>
            <a:spLocks noGrp="1"/>
          </p:cNvSpPr>
          <p:nvPr>
            <p:ph type="sldNum" sz="quarter" idx="12"/>
          </p:nvPr>
        </p:nvSpPr>
        <p:spPr/>
        <p:txBody>
          <a:bodyPr/>
          <a:lstStyle/>
          <a:p>
            <a:r>
              <a:rPr dirty="0"/>
              <a:t>Seite </a:t>
            </a:r>
            <a:fld id="{C9E9A98A-EE95-46CB-BABE-E6CF43D50E3B}" type="slidenum">
              <a:rPr/>
              <a:pPr/>
              <a:t>‹Nr.›</a:t>
            </a:fld>
            <a:endParaRPr dirty="0"/>
          </a:p>
        </p:txBody>
      </p:sp>
      <p:sp>
        <p:nvSpPr>
          <p:cNvPr id="6" name="Bildplatzhalter 4"/>
          <p:cNvSpPr>
            <a:spLocks noGrp="1"/>
          </p:cNvSpPr>
          <p:nvPr>
            <p:ph type="pic" sz="quarter" idx="13" hasCustomPrompt="1"/>
          </p:nvPr>
        </p:nvSpPr>
        <p:spPr>
          <a:xfrm>
            <a:off x="626400" y="1173600"/>
            <a:ext cx="3510000" cy="2016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(5,6 x 9,75)</a:t>
            </a:r>
          </a:p>
        </p:txBody>
      </p:sp>
      <p:sp>
        <p:nvSpPr>
          <p:cNvPr id="7" name="Bildplatzhalter 4"/>
          <p:cNvSpPr>
            <a:spLocks noGrp="1"/>
          </p:cNvSpPr>
          <p:nvPr>
            <p:ph type="pic" sz="quarter" idx="14"/>
          </p:nvPr>
        </p:nvSpPr>
        <p:spPr>
          <a:xfrm>
            <a:off x="626400" y="3762000"/>
            <a:ext cx="3510000" cy="2016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lang="de-DE" sz="1600" kern="1200" dirty="0">
                <a:solidFill>
                  <a:schemeClr val="bg2"/>
                </a:solidFill>
                <a:latin typeface="+mn-lt"/>
                <a:ea typeface="+mn-ea"/>
                <a:cs typeface="+mn-cs"/>
              </a:defRPr>
            </a:lvl1pPr>
          </a:lstStyle>
          <a:p>
            <a:r>
              <a:rPr lang="de-DE" dirty="0"/>
              <a:t>Bild durch Klicken auf Symbol hinzufügen</a:t>
            </a:r>
          </a:p>
        </p:txBody>
      </p:sp>
      <p:sp>
        <p:nvSpPr>
          <p:cNvPr id="8" name="Bildplatzhalter 4"/>
          <p:cNvSpPr>
            <a:spLocks noGrp="1"/>
          </p:cNvSpPr>
          <p:nvPr>
            <p:ph type="pic" sz="quarter" idx="15"/>
          </p:nvPr>
        </p:nvSpPr>
        <p:spPr>
          <a:xfrm>
            <a:off x="4334400" y="1173600"/>
            <a:ext cx="3510000" cy="2016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lang="de-DE" sz="1600" kern="1200" dirty="0">
                <a:solidFill>
                  <a:schemeClr val="bg2"/>
                </a:solidFill>
                <a:latin typeface="+mn-lt"/>
                <a:ea typeface="+mn-ea"/>
                <a:cs typeface="+mn-cs"/>
              </a:defRPr>
            </a:lvl1pPr>
          </a:lstStyle>
          <a:p>
            <a:r>
              <a:rPr lang="de-DE" dirty="0"/>
              <a:t>Bild durch Klicken auf Symbol hinzufügen</a:t>
            </a:r>
          </a:p>
        </p:txBody>
      </p:sp>
      <p:sp>
        <p:nvSpPr>
          <p:cNvPr id="9" name="Bildplatzhalter 4"/>
          <p:cNvSpPr>
            <a:spLocks noGrp="1"/>
          </p:cNvSpPr>
          <p:nvPr>
            <p:ph type="pic" sz="quarter" idx="16"/>
          </p:nvPr>
        </p:nvSpPr>
        <p:spPr>
          <a:xfrm>
            <a:off x="4334400" y="3762000"/>
            <a:ext cx="3510000" cy="2016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lang="de-DE" sz="1600" kern="1200" dirty="0">
                <a:solidFill>
                  <a:schemeClr val="bg2"/>
                </a:solidFill>
                <a:latin typeface="+mn-lt"/>
                <a:ea typeface="+mn-ea"/>
                <a:cs typeface="+mn-cs"/>
              </a:defRPr>
            </a:lvl1pPr>
          </a:lstStyle>
          <a:p>
            <a:r>
              <a:rPr lang="de-DE" dirty="0"/>
              <a:t>Bild durch Klicken auf Symbol hinzufügen</a:t>
            </a:r>
          </a:p>
        </p:txBody>
      </p:sp>
      <p:sp>
        <p:nvSpPr>
          <p:cNvPr id="10" name="Bildplatzhalter 4"/>
          <p:cNvSpPr>
            <a:spLocks noGrp="1"/>
          </p:cNvSpPr>
          <p:nvPr>
            <p:ph type="pic" sz="quarter" idx="17"/>
          </p:nvPr>
        </p:nvSpPr>
        <p:spPr>
          <a:xfrm>
            <a:off x="8042400" y="1173600"/>
            <a:ext cx="3510000" cy="2016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durch Klicken auf Symbol hinzufügen</a:t>
            </a:r>
          </a:p>
        </p:txBody>
      </p:sp>
      <p:sp>
        <p:nvSpPr>
          <p:cNvPr id="11" name="Bildplatzhalter 4"/>
          <p:cNvSpPr>
            <a:spLocks noGrp="1"/>
          </p:cNvSpPr>
          <p:nvPr>
            <p:ph type="pic" sz="quarter" idx="18"/>
          </p:nvPr>
        </p:nvSpPr>
        <p:spPr>
          <a:xfrm>
            <a:off x="8042400" y="3762000"/>
            <a:ext cx="3510000" cy="2016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lang="de-DE" sz="1600" kern="1200" dirty="0">
                <a:solidFill>
                  <a:schemeClr val="bg2"/>
                </a:solidFill>
                <a:latin typeface="+mn-lt"/>
                <a:ea typeface="+mn-ea"/>
                <a:cs typeface="+mn-cs"/>
              </a:defRPr>
            </a:lvl1pPr>
          </a:lstStyle>
          <a:p>
            <a:r>
              <a:rPr lang="de-DE" dirty="0"/>
              <a:t>Bild durch Klicken auf Symbol hinzufügen</a:t>
            </a:r>
          </a:p>
        </p:txBody>
      </p:sp>
      <p:sp>
        <p:nvSpPr>
          <p:cNvPr id="12" name="Textplatzhalter 7"/>
          <p:cNvSpPr>
            <a:spLocks noGrp="1"/>
          </p:cNvSpPr>
          <p:nvPr>
            <p:ph type="body" sz="quarter" idx="22" hasCustomPrompt="1"/>
          </p:nvPr>
        </p:nvSpPr>
        <p:spPr>
          <a:xfrm>
            <a:off x="626400" y="3186000"/>
            <a:ext cx="3510000" cy="432000"/>
          </a:xfrm>
          <a:solidFill>
            <a:schemeClr val="accent1"/>
          </a:solidFill>
        </p:spPr>
        <p:txBody>
          <a:bodyPr lIns="72000" tIns="0" rIns="72000" bIns="0" anchor="ctr" anchorCtr="0">
            <a:noAutofit/>
          </a:bodyPr>
          <a:lstStyle>
            <a:lvl1pPr marL="0" indent="0">
              <a:lnSpc>
                <a:spcPct val="95000"/>
              </a:lnSpc>
              <a:spcBef>
                <a:spcPts val="0"/>
              </a:spcBef>
              <a:buNone/>
              <a:defRPr sz="1400"/>
            </a:lvl1pPr>
          </a:lstStyle>
          <a:p>
            <a:pPr lvl="0"/>
            <a:r>
              <a:rPr lang="de-DE" dirty="0"/>
              <a:t>Bildunterschrift</a:t>
            </a:r>
          </a:p>
        </p:txBody>
      </p:sp>
      <p:sp>
        <p:nvSpPr>
          <p:cNvPr id="13" name="Textplatzhalter 7"/>
          <p:cNvSpPr>
            <a:spLocks noGrp="1"/>
          </p:cNvSpPr>
          <p:nvPr>
            <p:ph type="body" sz="quarter" idx="23" hasCustomPrompt="1"/>
          </p:nvPr>
        </p:nvSpPr>
        <p:spPr>
          <a:xfrm>
            <a:off x="8042400" y="3186000"/>
            <a:ext cx="3510000" cy="432000"/>
          </a:xfrm>
          <a:solidFill>
            <a:schemeClr val="accent1"/>
          </a:solidFill>
        </p:spPr>
        <p:txBody>
          <a:bodyPr lIns="72000" tIns="0" rIns="72000" bIns="0" anchor="ctr" anchorCtr="0">
            <a:noAutofit/>
          </a:bodyPr>
          <a:lstStyle>
            <a:lvl1pPr marL="0" indent="0">
              <a:lnSpc>
                <a:spcPct val="95000"/>
              </a:lnSpc>
              <a:spcBef>
                <a:spcPts val="0"/>
              </a:spcBef>
              <a:buNone/>
              <a:defRPr sz="1400"/>
            </a:lvl1pPr>
          </a:lstStyle>
          <a:p>
            <a:pPr lvl="0"/>
            <a:r>
              <a:rPr lang="de-DE" dirty="0"/>
              <a:t>Bildunterschrift</a:t>
            </a:r>
          </a:p>
        </p:txBody>
      </p:sp>
      <p:sp>
        <p:nvSpPr>
          <p:cNvPr id="14" name="Textplatzhalter 7"/>
          <p:cNvSpPr>
            <a:spLocks noGrp="1"/>
          </p:cNvSpPr>
          <p:nvPr>
            <p:ph type="body" sz="quarter" idx="24" hasCustomPrompt="1"/>
          </p:nvPr>
        </p:nvSpPr>
        <p:spPr>
          <a:xfrm>
            <a:off x="4334400" y="3186000"/>
            <a:ext cx="3510000" cy="432000"/>
          </a:xfrm>
          <a:solidFill>
            <a:schemeClr val="accent1"/>
          </a:solidFill>
        </p:spPr>
        <p:txBody>
          <a:bodyPr lIns="72000" tIns="0" rIns="72000" bIns="0" anchor="ctr" anchorCtr="0">
            <a:noAutofit/>
          </a:bodyPr>
          <a:lstStyle>
            <a:lvl1pPr marL="0" indent="0">
              <a:lnSpc>
                <a:spcPct val="95000"/>
              </a:lnSpc>
              <a:spcBef>
                <a:spcPts val="0"/>
              </a:spcBef>
              <a:buNone/>
              <a:defRPr sz="1400"/>
            </a:lvl1pPr>
          </a:lstStyle>
          <a:p>
            <a:pPr lvl="0"/>
            <a:r>
              <a:rPr lang="de-DE" dirty="0"/>
              <a:t>Bildunterschrift</a:t>
            </a:r>
          </a:p>
        </p:txBody>
      </p:sp>
      <p:sp>
        <p:nvSpPr>
          <p:cNvPr id="15" name="Textplatzhalter 7"/>
          <p:cNvSpPr>
            <a:spLocks noGrp="1"/>
          </p:cNvSpPr>
          <p:nvPr>
            <p:ph type="body" sz="quarter" idx="25" hasCustomPrompt="1"/>
          </p:nvPr>
        </p:nvSpPr>
        <p:spPr>
          <a:xfrm>
            <a:off x="8042400" y="5778000"/>
            <a:ext cx="3510000" cy="432000"/>
          </a:xfrm>
          <a:solidFill>
            <a:schemeClr val="accent1"/>
          </a:solidFill>
        </p:spPr>
        <p:txBody>
          <a:bodyPr lIns="72000" tIns="0" rIns="72000" bIns="0" anchor="ctr" anchorCtr="0">
            <a:noAutofit/>
          </a:bodyPr>
          <a:lstStyle>
            <a:lvl1pPr marL="0" indent="0">
              <a:lnSpc>
                <a:spcPct val="95000"/>
              </a:lnSpc>
              <a:spcBef>
                <a:spcPts val="0"/>
              </a:spcBef>
              <a:buNone/>
              <a:defRPr sz="1400"/>
            </a:lvl1pPr>
          </a:lstStyle>
          <a:p>
            <a:pPr lvl="0"/>
            <a:r>
              <a:rPr lang="de-DE" dirty="0"/>
              <a:t>Bildunterschrift</a:t>
            </a:r>
          </a:p>
        </p:txBody>
      </p:sp>
      <p:sp>
        <p:nvSpPr>
          <p:cNvPr id="16" name="Textplatzhalter 7"/>
          <p:cNvSpPr>
            <a:spLocks noGrp="1"/>
          </p:cNvSpPr>
          <p:nvPr>
            <p:ph type="body" sz="quarter" idx="26" hasCustomPrompt="1"/>
          </p:nvPr>
        </p:nvSpPr>
        <p:spPr>
          <a:xfrm>
            <a:off x="626400" y="5778000"/>
            <a:ext cx="3510000" cy="432000"/>
          </a:xfrm>
          <a:solidFill>
            <a:schemeClr val="accent1"/>
          </a:solidFill>
        </p:spPr>
        <p:txBody>
          <a:bodyPr lIns="72000" tIns="0" rIns="72000" bIns="0" anchor="ctr" anchorCtr="0">
            <a:noAutofit/>
          </a:bodyPr>
          <a:lstStyle>
            <a:lvl1pPr marL="0" indent="0">
              <a:lnSpc>
                <a:spcPct val="95000"/>
              </a:lnSpc>
              <a:spcBef>
                <a:spcPts val="0"/>
              </a:spcBef>
              <a:buNone/>
              <a:defRPr sz="1400"/>
            </a:lvl1pPr>
          </a:lstStyle>
          <a:p>
            <a:pPr lvl="0"/>
            <a:r>
              <a:rPr lang="de-DE" dirty="0"/>
              <a:t>Bildunterschrift</a:t>
            </a:r>
          </a:p>
        </p:txBody>
      </p:sp>
      <p:sp>
        <p:nvSpPr>
          <p:cNvPr id="17" name="Textplatzhalter 7"/>
          <p:cNvSpPr>
            <a:spLocks noGrp="1"/>
          </p:cNvSpPr>
          <p:nvPr>
            <p:ph type="body" sz="quarter" idx="27" hasCustomPrompt="1"/>
          </p:nvPr>
        </p:nvSpPr>
        <p:spPr>
          <a:xfrm>
            <a:off x="4334400" y="5778000"/>
            <a:ext cx="3510000" cy="432000"/>
          </a:xfrm>
          <a:solidFill>
            <a:schemeClr val="accent1"/>
          </a:solidFill>
        </p:spPr>
        <p:txBody>
          <a:bodyPr lIns="72000" tIns="0" rIns="72000" bIns="0" anchor="ctr" anchorCtr="0">
            <a:noAutofit/>
          </a:bodyPr>
          <a:lstStyle>
            <a:lvl1pPr marL="0" indent="0">
              <a:lnSpc>
                <a:spcPct val="95000"/>
              </a:lnSpc>
              <a:spcBef>
                <a:spcPts val="0"/>
              </a:spcBef>
              <a:buNone/>
              <a:defRPr sz="1400"/>
            </a:lvl1pPr>
          </a:lstStyle>
          <a:p>
            <a:pPr lvl="0"/>
            <a:r>
              <a:rPr lang="de-DE" dirty="0"/>
              <a:t>Bildunterschrift</a:t>
            </a:r>
          </a:p>
        </p:txBody>
      </p:sp>
      <p:sp>
        <p:nvSpPr>
          <p:cNvPr id="24" name="Textplatzhalter 2"/>
          <p:cNvSpPr>
            <a:spLocks noGrp="1"/>
          </p:cNvSpPr>
          <p:nvPr>
            <p:ph type="body" sz="quarter" idx="28" hasCustomPrompt="1"/>
          </p:nvPr>
        </p:nvSpPr>
        <p:spPr>
          <a:xfrm>
            <a:off x="11361600" y="3762384"/>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5" name="Textplatzhalter 2"/>
          <p:cNvSpPr>
            <a:spLocks noGrp="1"/>
          </p:cNvSpPr>
          <p:nvPr>
            <p:ph type="body" sz="quarter" idx="29" hasCustomPrompt="1"/>
          </p:nvPr>
        </p:nvSpPr>
        <p:spPr>
          <a:xfrm>
            <a:off x="11361600" y="1173600"/>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6" name="Textplatzhalter 2"/>
          <p:cNvSpPr>
            <a:spLocks noGrp="1"/>
          </p:cNvSpPr>
          <p:nvPr>
            <p:ph type="body" sz="quarter" idx="30" hasCustomPrompt="1"/>
          </p:nvPr>
        </p:nvSpPr>
        <p:spPr>
          <a:xfrm>
            <a:off x="7657200" y="3762384"/>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7" name="Textplatzhalter 2"/>
          <p:cNvSpPr>
            <a:spLocks noGrp="1"/>
          </p:cNvSpPr>
          <p:nvPr>
            <p:ph type="body" sz="quarter" idx="31" hasCustomPrompt="1"/>
          </p:nvPr>
        </p:nvSpPr>
        <p:spPr>
          <a:xfrm>
            <a:off x="7657200" y="1173600"/>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8" name="Textplatzhalter 2"/>
          <p:cNvSpPr>
            <a:spLocks noGrp="1"/>
          </p:cNvSpPr>
          <p:nvPr>
            <p:ph type="body" sz="quarter" idx="32" hasCustomPrompt="1"/>
          </p:nvPr>
        </p:nvSpPr>
        <p:spPr>
          <a:xfrm>
            <a:off x="3952800" y="3762384"/>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9" name="Textplatzhalter 2"/>
          <p:cNvSpPr>
            <a:spLocks noGrp="1"/>
          </p:cNvSpPr>
          <p:nvPr>
            <p:ph type="body" sz="quarter" idx="33" hasCustomPrompt="1"/>
          </p:nvPr>
        </p:nvSpPr>
        <p:spPr>
          <a:xfrm>
            <a:off x="3952800" y="1173600"/>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Tree>
    <p:extLst>
      <p:ext uri="{BB962C8B-B14F-4D97-AF65-F5344CB8AC3E}">
        <p14:creationId xmlns:p14="http://schemas.microsoft.com/office/powerpoint/2010/main" val="12288538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hs_Bilder_3">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Headline</a:t>
            </a:r>
          </a:p>
        </p:txBody>
      </p:sp>
      <p:sp>
        <p:nvSpPr>
          <p:cNvPr id="3" name="Fußzeilenplatzhalter 2"/>
          <p:cNvSpPr>
            <a:spLocks noGrp="1"/>
          </p:cNvSpPr>
          <p:nvPr>
            <p:ph type="ftr" sz="quarter" idx="10"/>
          </p:nvPr>
        </p:nvSpPr>
        <p:spPr/>
        <p:txBody>
          <a:bodyPr/>
          <a:lstStyle/>
          <a:p>
            <a:r>
              <a:rPr lang="de-DE"/>
              <a:t>Musterfoliensatz zur ZTV-W LB 219</a:t>
            </a:r>
            <a:endParaRPr lang="de-DE" dirty="0"/>
          </a:p>
        </p:txBody>
      </p:sp>
      <p:sp>
        <p:nvSpPr>
          <p:cNvPr id="4" name="Datumsplatzhalter 3"/>
          <p:cNvSpPr>
            <a:spLocks noGrp="1"/>
          </p:cNvSpPr>
          <p:nvPr>
            <p:ph type="dt" sz="half" idx="11"/>
          </p:nvPr>
        </p:nvSpPr>
        <p:spPr/>
        <p:txBody>
          <a:bodyPr/>
          <a:lstStyle/>
          <a:p>
            <a:r>
              <a:rPr lang="de-DE"/>
              <a:t>07.10.2022</a:t>
            </a:r>
            <a:endParaRPr dirty="0"/>
          </a:p>
        </p:txBody>
      </p:sp>
      <p:sp>
        <p:nvSpPr>
          <p:cNvPr id="5" name="Foliennummernplatzhalter 4"/>
          <p:cNvSpPr>
            <a:spLocks noGrp="1"/>
          </p:cNvSpPr>
          <p:nvPr>
            <p:ph type="sldNum" sz="quarter" idx="12"/>
          </p:nvPr>
        </p:nvSpPr>
        <p:spPr/>
        <p:txBody>
          <a:bodyPr/>
          <a:lstStyle/>
          <a:p>
            <a:r>
              <a:rPr dirty="0"/>
              <a:t>Seite </a:t>
            </a:r>
            <a:fld id="{C9E9A98A-EE95-46CB-BABE-E6CF43D50E3B}" type="slidenum">
              <a:rPr/>
              <a:pPr/>
              <a:t>‹Nr.›</a:t>
            </a:fld>
            <a:endParaRPr dirty="0"/>
          </a:p>
        </p:txBody>
      </p:sp>
      <p:sp>
        <p:nvSpPr>
          <p:cNvPr id="6" name="Bildplatzhalter 4"/>
          <p:cNvSpPr>
            <a:spLocks noGrp="1"/>
          </p:cNvSpPr>
          <p:nvPr>
            <p:ph type="pic" sz="quarter" idx="13" hasCustomPrompt="1"/>
          </p:nvPr>
        </p:nvSpPr>
        <p:spPr>
          <a:xfrm>
            <a:off x="626400" y="1170000"/>
            <a:ext cx="3510000" cy="2016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(5,6 x 9,75)</a:t>
            </a:r>
          </a:p>
        </p:txBody>
      </p:sp>
      <p:sp>
        <p:nvSpPr>
          <p:cNvPr id="7" name="Bildplatzhalter 4"/>
          <p:cNvSpPr>
            <a:spLocks noGrp="1"/>
          </p:cNvSpPr>
          <p:nvPr>
            <p:ph type="pic" sz="quarter" idx="14"/>
          </p:nvPr>
        </p:nvSpPr>
        <p:spPr>
          <a:xfrm>
            <a:off x="626400" y="3762000"/>
            <a:ext cx="3510000" cy="2016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lang="de-DE" sz="1600" kern="1200" dirty="0">
                <a:solidFill>
                  <a:schemeClr val="bg2"/>
                </a:solidFill>
                <a:latin typeface="+mn-lt"/>
                <a:ea typeface="+mn-ea"/>
                <a:cs typeface="+mn-cs"/>
              </a:defRPr>
            </a:lvl1pPr>
          </a:lstStyle>
          <a:p>
            <a:r>
              <a:rPr lang="de-DE" dirty="0"/>
              <a:t>Bild durch Klicken auf Symbol hinzufügen</a:t>
            </a:r>
          </a:p>
        </p:txBody>
      </p:sp>
      <p:sp>
        <p:nvSpPr>
          <p:cNvPr id="8" name="Bildplatzhalter 4"/>
          <p:cNvSpPr>
            <a:spLocks noGrp="1"/>
          </p:cNvSpPr>
          <p:nvPr>
            <p:ph type="pic" sz="quarter" idx="15"/>
          </p:nvPr>
        </p:nvSpPr>
        <p:spPr>
          <a:xfrm>
            <a:off x="4334400" y="1170000"/>
            <a:ext cx="3510000" cy="2016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lang="de-DE" sz="1600" kern="1200" dirty="0">
                <a:solidFill>
                  <a:schemeClr val="bg2"/>
                </a:solidFill>
                <a:latin typeface="+mn-lt"/>
                <a:ea typeface="+mn-ea"/>
                <a:cs typeface="+mn-cs"/>
              </a:defRPr>
            </a:lvl1pPr>
          </a:lstStyle>
          <a:p>
            <a:r>
              <a:rPr lang="de-DE" dirty="0"/>
              <a:t>Bild durch Klicken auf Symbol hinzufügen</a:t>
            </a:r>
          </a:p>
        </p:txBody>
      </p:sp>
      <p:sp>
        <p:nvSpPr>
          <p:cNvPr id="9" name="Bildplatzhalter 4"/>
          <p:cNvSpPr>
            <a:spLocks noGrp="1"/>
          </p:cNvSpPr>
          <p:nvPr>
            <p:ph type="pic" sz="quarter" idx="16"/>
          </p:nvPr>
        </p:nvSpPr>
        <p:spPr>
          <a:xfrm>
            <a:off x="4334400" y="3762000"/>
            <a:ext cx="3510000" cy="2016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lang="de-DE" sz="1600" kern="1200" dirty="0">
                <a:solidFill>
                  <a:schemeClr val="bg2"/>
                </a:solidFill>
                <a:latin typeface="+mn-lt"/>
                <a:ea typeface="+mn-ea"/>
                <a:cs typeface="+mn-cs"/>
              </a:defRPr>
            </a:lvl1pPr>
          </a:lstStyle>
          <a:p>
            <a:r>
              <a:rPr lang="de-DE" dirty="0"/>
              <a:t>Bild durch Klicken auf Symbol hinzufügen</a:t>
            </a:r>
          </a:p>
        </p:txBody>
      </p:sp>
      <p:sp>
        <p:nvSpPr>
          <p:cNvPr id="10" name="Bildplatzhalter 4"/>
          <p:cNvSpPr>
            <a:spLocks noGrp="1"/>
          </p:cNvSpPr>
          <p:nvPr>
            <p:ph type="pic" sz="quarter" idx="17"/>
          </p:nvPr>
        </p:nvSpPr>
        <p:spPr>
          <a:xfrm>
            <a:off x="8042400" y="1170000"/>
            <a:ext cx="3510000" cy="2016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durch Klicken auf Symbol hinzufügen</a:t>
            </a:r>
          </a:p>
        </p:txBody>
      </p:sp>
      <p:sp>
        <p:nvSpPr>
          <p:cNvPr id="11" name="Bildplatzhalter 4"/>
          <p:cNvSpPr>
            <a:spLocks noGrp="1"/>
          </p:cNvSpPr>
          <p:nvPr>
            <p:ph type="pic" sz="quarter" idx="18"/>
          </p:nvPr>
        </p:nvSpPr>
        <p:spPr>
          <a:xfrm>
            <a:off x="8042400" y="3762000"/>
            <a:ext cx="3510000" cy="2016000"/>
          </a:xfrm>
          <a:noFill/>
        </p:spPr>
        <p:txBody>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lang="de-DE" sz="1600" kern="1200" dirty="0">
                <a:solidFill>
                  <a:schemeClr val="bg2"/>
                </a:solidFill>
                <a:latin typeface="+mn-lt"/>
                <a:ea typeface="+mn-ea"/>
                <a:cs typeface="+mn-cs"/>
              </a:defRPr>
            </a:lvl1pPr>
          </a:lstStyle>
          <a:p>
            <a:r>
              <a:rPr lang="de-DE" dirty="0"/>
              <a:t>Bild durch Klicken auf Symbol hinzufügen</a:t>
            </a:r>
          </a:p>
        </p:txBody>
      </p:sp>
      <p:sp>
        <p:nvSpPr>
          <p:cNvPr id="12" name="Textplatzhalter 7"/>
          <p:cNvSpPr>
            <a:spLocks noGrp="1"/>
          </p:cNvSpPr>
          <p:nvPr>
            <p:ph type="body" sz="quarter" idx="22" hasCustomPrompt="1"/>
          </p:nvPr>
        </p:nvSpPr>
        <p:spPr>
          <a:xfrm>
            <a:off x="626400" y="3186000"/>
            <a:ext cx="3510000" cy="432000"/>
          </a:xfrm>
          <a:solidFill>
            <a:schemeClr val="tx1"/>
          </a:solidFill>
        </p:spPr>
        <p:txBody>
          <a:bodyPr lIns="72000" tIns="0" rIns="72000" bIns="0" anchor="ctr" anchorCtr="0">
            <a:noAutofit/>
          </a:bodyPr>
          <a:lstStyle>
            <a:lvl1pPr marL="0" indent="0">
              <a:lnSpc>
                <a:spcPct val="95000"/>
              </a:lnSpc>
              <a:spcBef>
                <a:spcPts val="0"/>
              </a:spcBef>
              <a:buNone/>
              <a:defRPr sz="1400">
                <a:solidFill>
                  <a:schemeClr val="bg1"/>
                </a:solidFill>
              </a:defRPr>
            </a:lvl1pPr>
          </a:lstStyle>
          <a:p>
            <a:pPr lvl="0"/>
            <a:r>
              <a:rPr lang="de-DE" dirty="0"/>
              <a:t>Bildunterschrift</a:t>
            </a:r>
          </a:p>
        </p:txBody>
      </p:sp>
      <p:sp>
        <p:nvSpPr>
          <p:cNvPr id="13" name="Textplatzhalter 7"/>
          <p:cNvSpPr>
            <a:spLocks noGrp="1"/>
          </p:cNvSpPr>
          <p:nvPr>
            <p:ph type="body" sz="quarter" idx="23" hasCustomPrompt="1"/>
          </p:nvPr>
        </p:nvSpPr>
        <p:spPr>
          <a:xfrm>
            <a:off x="8042400" y="3186000"/>
            <a:ext cx="3510000" cy="432000"/>
          </a:xfrm>
          <a:solidFill>
            <a:schemeClr val="tx1"/>
          </a:solidFill>
        </p:spPr>
        <p:txBody>
          <a:bodyPr lIns="72000" tIns="0" rIns="72000" bIns="0" anchor="ctr" anchorCtr="0">
            <a:noAutofit/>
          </a:bodyPr>
          <a:lstStyle>
            <a:lvl1pPr marL="0" indent="0">
              <a:lnSpc>
                <a:spcPct val="95000"/>
              </a:lnSpc>
              <a:spcBef>
                <a:spcPts val="0"/>
              </a:spcBef>
              <a:buNone/>
              <a:defRPr sz="1400">
                <a:solidFill>
                  <a:schemeClr val="bg1"/>
                </a:solidFill>
              </a:defRPr>
            </a:lvl1pPr>
          </a:lstStyle>
          <a:p>
            <a:pPr lvl="0"/>
            <a:r>
              <a:rPr lang="de-DE" dirty="0"/>
              <a:t>Bildunterschrift</a:t>
            </a:r>
          </a:p>
        </p:txBody>
      </p:sp>
      <p:sp>
        <p:nvSpPr>
          <p:cNvPr id="14" name="Textplatzhalter 7"/>
          <p:cNvSpPr>
            <a:spLocks noGrp="1"/>
          </p:cNvSpPr>
          <p:nvPr>
            <p:ph type="body" sz="quarter" idx="24" hasCustomPrompt="1"/>
          </p:nvPr>
        </p:nvSpPr>
        <p:spPr>
          <a:xfrm>
            <a:off x="4334400" y="3186000"/>
            <a:ext cx="3510000" cy="432000"/>
          </a:xfrm>
          <a:solidFill>
            <a:schemeClr val="tx1"/>
          </a:solidFill>
        </p:spPr>
        <p:txBody>
          <a:bodyPr lIns="72000" tIns="0" rIns="72000" bIns="0" anchor="ctr" anchorCtr="0">
            <a:noAutofit/>
          </a:bodyPr>
          <a:lstStyle>
            <a:lvl1pPr marL="0" indent="0">
              <a:lnSpc>
                <a:spcPct val="95000"/>
              </a:lnSpc>
              <a:spcBef>
                <a:spcPts val="0"/>
              </a:spcBef>
              <a:buNone/>
              <a:defRPr sz="1400">
                <a:solidFill>
                  <a:schemeClr val="bg1"/>
                </a:solidFill>
              </a:defRPr>
            </a:lvl1pPr>
          </a:lstStyle>
          <a:p>
            <a:pPr lvl="0"/>
            <a:r>
              <a:rPr lang="de-DE" dirty="0"/>
              <a:t>Bildunterschrift</a:t>
            </a:r>
          </a:p>
        </p:txBody>
      </p:sp>
      <p:sp>
        <p:nvSpPr>
          <p:cNvPr id="15" name="Textplatzhalter 7"/>
          <p:cNvSpPr>
            <a:spLocks noGrp="1"/>
          </p:cNvSpPr>
          <p:nvPr>
            <p:ph type="body" sz="quarter" idx="25" hasCustomPrompt="1"/>
          </p:nvPr>
        </p:nvSpPr>
        <p:spPr>
          <a:xfrm>
            <a:off x="8042400" y="5778000"/>
            <a:ext cx="3510000" cy="432000"/>
          </a:xfrm>
          <a:solidFill>
            <a:schemeClr val="tx1"/>
          </a:solidFill>
        </p:spPr>
        <p:txBody>
          <a:bodyPr lIns="72000" tIns="0" rIns="72000" bIns="0" anchor="ctr" anchorCtr="0">
            <a:noAutofit/>
          </a:bodyPr>
          <a:lstStyle>
            <a:lvl1pPr marL="0" indent="0">
              <a:lnSpc>
                <a:spcPct val="95000"/>
              </a:lnSpc>
              <a:spcBef>
                <a:spcPts val="0"/>
              </a:spcBef>
              <a:buNone/>
              <a:defRPr sz="1400">
                <a:solidFill>
                  <a:schemeClr val="bg1"/>
                </a:solidFill>
              </a:defRPr>
            </a:lvl1pPr>
          </a:lstStyle>
          <a:p>
            <a:pPr lvl="0"/>
            <a:r>
              <a:rPr lang="de-DE" dirty="0"/>
              <a:t>Bildunterschrift</a:t>
            </a:r>
          </a:p>
        </p:txBody>
      </p:sp>
      <p:sp>
        <p:nvSpPr>
          <p:cNvPr id="16" name="Textplatzhalter 7"/>
          <p:cNvSpPr>
            <a:spLocks noGrp="1"/>
          </p:cNvSpPr>
          <p:nvPr>
            <p:ph type="body" sz="quarter" idx="26" hasCustomPrompt="1"/>
          </p:nvPr>
        </p:nvSpPr>
        <p:spPr>
          <a:xfrm>
            <a:off x="626400" y="5778000"/>
            <a:ext cx="3510000" cy="432000"/>
          </a:xfrm>
          <a:solidFill>
            <a:schemeClr val="tx1"/>
          </a:solidFill>
        </p:spPr>
        <p:txBody>
          <a:bodyPr lIns="72000" tIns="0" rIns="72000" bIns="0" anchor="ctr" anchorCtr="0">
            <a:noAutofit/>
          </a:bodyPr>
          <a:lstStyle>
            <a:lvl1pPr marL="0" indent="0">
              <a:lnSpc>
                <a:spcPct val="95000"/>
              </a:lnSpc>
              <a:spcBef>
                <a:spcPts val="0"/>
              </a:spcBef>
              <a:buNone/>
              <a:defRPr sz="1400">
                <a:solidFill>
                  <a:schemeClr val="bg1"/>
                </a:solidFill>
              </a:defRPr>
            </a:lvl1pPr>
          </a:lstStyle>
          <a:p>
            <a:pPr lvl="0"/>
            <a:r>
              <a:rPr lang="de-DE" dirty="0"/>
              <a:t>Bildunterschrift</a:t>
            </a:r>
          </a:p>
        </p:txBody>
      </p:sp>
      <p:sp>
        <p:nvSpPr>
          <p:cNvPr id="17" name="Textplatzhalter 7"/>
          <p:cNvSpPr>
            <a:spLocks noGrp="1"/>
          </p:cNvSpPr>
          <p:nvPr>
            <p:ph type="body" sz="quarter" idx="27" hasCustomPrompt="1"/>
          </p:nvPr>
        </p:nvSpPr>
        <p:spPr>
          <a:xfrm>
            <a:off x="4334400" y="5778000"/>
            <a:ext cx="3510000" cy="432000"/>
          </a:xfrm>
          <a:solidFill>
            <a:schemeClr val="tx1"/>
          </a:solidFill>
        </p:spPr>
        <p:txBody>
          <a:bodyPr lIns="72000" tIns="0" rIns="72000" bIns="0" anchor="ctr" anchorCtr="0">
            <a:noAutofit/>
          </a:bodyPr>
          <a:lstStyle>
            <a:lvl1pPr marL="0" indent="0">
              <a:lnSpc>
                <a:spcPct val="95000"/>
              </a:lnSpc>
              <a:spcBef>
                <a:spcPts val="0"/>
              </a:spcBef>
              <a:buNone/>
              <a:defRPr sz="1400">
                <a:solidFill>
                  <a:schemeClr val="bg1"/>
                </a:solidFill>
              </a:defRPr>
            </a:lvl1pPr>
          </a:lstStyle>
          <a:p>
            <a:pPr lvl="0"/>
            <a:r>
              <a:rPr lang="de-DE" dirty="0"/>
              <a:t>Bildunterschrift</a:t>
            </a:r>
          </a:p>
        </p:txBody>
      </p:sp>
      <p:sp>
        <p:nvSpPr>
          <p:cNvPr id="24" name="Textplatzhalter 2"/>
          <p:cNvSpPr>
            <a:spLocks noGrp="1"/>
          </p:cNvSpPr>
          <p:nvPr>
            <p:ph type="body" sz="quarter" idx="28" hasCustomPrompt="1"/>
          </p:nvPr>
        </p:nvSpPr>
        <p:spPr>
          <a:xfrm>
            <a:off x="11361600" y="3762384"/>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5" name="Textplatzhalter 2"/>
          <p:cNvSpPr>
            <a:spLocks noGrp="1"/>
          </p:cNvSpPr>
          <p:nvPr>
            <p:ph type="body" sz="quarter" idx="29" hasCustomPrompt="1"/>
          </p:nvPr>
        </p:nvSpPr>
        <p:spPr>
          <a:xfrm>
            <a:off x="11361600" y="1168400"/>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6" name="Textplatzhalter 2"/>
          <p:cNvSpPr>
            <a:spLocks noGrp="1"/>
          </p:cNvSpPr>
          <p:nvPr>
            <p:ph type="body" sz="quarter" idx="30" hasCustomPrompt="1"/>
          </p:nvPr>
        </p:nvSpPr>
        <p:spPr>
          <a:xfrm>
            <a:off x="7657200" y="3762384"/>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7" name="Textplatzhalter 2"/>
          <p:cNvSpPr>
            <a:spLocks noGrp="1"/>
          </p:cNvSpPr>
          <p:nvPr>
            <p:ph type="body" sz="quarter" idx="31" hasCustomPrompt="1"/>
          </p:nvPr>
        </p:nvSpPr>
        <p:spPr>
          <a:xfrm>
            <a:off x="7657200" y="1168400"/>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8" name="Textplatzhalter 2"/>
          <p:cNvSpPr>
            <a:spLocks noGrp="1"/>
          </p:cNvSpPr>
          <p:nvPr>
            <p:ph type="body" sz="quarter" idx="32" hasCustomPrompt="1"/>
          </p:nvPr>
        </p:nvSpPr>
        <p:spPr>
          <a:xfrm>
            <a:off x="3952800" y="3762384"/>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9" name="Textplatzhalter 2"/>
          <p:cNvSpPr>
            <a:spLocks noGrp="1"/>
          </p:cNvSpPr>
          <p:nvPr>
            <p:ph type="body" sz="quarter" idx="33" hasCustomPrompt="1"/>
          </p:nvPr>
        </p:nvSpPr>
        <p:spPr>
          <a:xfrm>
            <a:off x="3952800" y="1168400"/>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Tree>
    <p:extLst>
      <p:ext uri="{BB962C8B-B14F-4D97-AF65-F5344CB8AC3E}">
        <p14:creationId xmlns:p14="http://schemas.microsoft.com/office/powerpoint/2010/main" val="32927453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cht_Bilder_1">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Headline</a:t>
            </a:r>
          </a:p>
        </p:txBody>
      </p:sp>
      <p:sp>
        <p:nvSpPr>
          <p:cNvPr id="3" name="Fußzeilenplatzhalter 2"/>
          <p:cNvSpPr>
            <a:spLocks noGrp="1"/>
          </p:cNvSpPr>
          <p:nvPr>
            <p:ph type="ftr" sz="quarter" idx="10"/>
          </p:nvPr>
        </p:nvSpPr>
        <p:spPr/>
        <p:txBody>
          <a:bodyPr/>
          <a:lstStyle/>
          <a:p>
            <a:r>
              <a:rPr lang="de-DE"/>
              <a:t>Musterfoliensatz zur ZTV-W LB 219</a:t>
            </a:r>
            <a:endParaRPr lang="de-DE" dirty="0"/>
          </a:p>
        </p:txBody>
      </p:sp>
      <p:sp>
        <p:nvSpPr>
          <p:cNvPr id="4" name="Datumsplatzhalter 3"/>
          <p:cNvSpPr>
            <a:spLocks noGrp="1"/>
          </p:cNvSpPr>
          <p:nvPr>
            <p:ph type="dt" sz="half" idx="11"/>
          </p:nvPr>
        </p:nvSpPr>
        <p:spPr/>
        <p:txBody>
          <a:bodyPr/>
          <a:lstStyle/>
          <a:p>
            <a:r>
              <a:rPr lang="de-DE"/>
              <a:t>07.10.2022</a:t>
            </a:r>
            <a:endParaRPr dirty="0"/>
          </a:p>
        </p:txBody>
      </p:sp>
      <p:sp>
        <p:nvSpPr>
          <p:cNvPr id="5" name="Foliennummernplatzhalter 4"/>
          <p:cNvSpPr>
            <a:spLocks noGrp="1"/>
          </p:cNvSpPr>
          <p:nvPr>
            <p:ph type="sldNum" sz="quarter" idx="12"/>
          </p:nvPr>
        </p:nvSpPr>
        <p:spPr/>
        <p:txBody>
          <a:bodyPr/>
          <a:lstStyle/>
          <a:p>
            <a:r>
              <a:rPr dirty="0"/>
              <a:t>Seite </a:t>
            </a:r>
            <a:fld id="{C9E9A98A-EE95-46CB-BABE-E6CF43D50E3B}" type="slidenum">
              <a:rPr/>
              <a:pPr/>
              <a:t>‹Nr.›</a:t>
            </a:fld>
            <a:endParaRPr dirty="0"/>
          </a:p>
        </p:txBody>
      </p:sp>
      <p:sp>
        <p:nvSpPr>
          <p:cNvPr id="6" name="Bildplatzhalter 4"/>
          <p:cNvSpPr>
            <a:spLocks noGrp="1"/>
          </p:cNvSpPr>
          <p:nvPr>
            <p:ph type="pic" sz="quarter" idx="13" hasCustomPrompt="1"/>
          </p:nvPr>
        </p:nvSpPr>
        <p:spPr>
          <a:xfrm>
            <a:off x="626400" y="1170000"/>
            <a:ext cx="2592000" cy="2448000"/>
          </a:xfrm>
          <a:noFill/>
        </p:spPr>
        <p:txBody>
          <a:bodyPr vert="horz" lIns="0" tIns="0" rIns="0" bIns="0" rtlCol="0">
            <a:normAutofit/>
          </a:bodyPr>
          <a:lstStyle>
            <a:lvl1pPr marL="0" indent="0">
              <a:buNone/>
              <a:defRPr lang="de-DE" sz="1600" kern="1200" dirty="0" smtClean="0">
                <a:solidFill>
                  <a:schemeClr val="bg2"/>
                </a:solidFill>
                <a:latin typeface="+mn-lt"/>
                <a:ea typeface="+mn-ea"/>
                <a:cs typeface="+mn-cs"/>
              </a:defRPr>
            </a:lvl1pPr>
          </a:lstStyle>
          <a:p>
            <a:r>
              <a:rPr lang="de-DE" dirty="0"/>
              <a:t>Bild (6,8 x 7,2)</a:t>
            </a:r>
          </a:p>
        </p:txBody>
      </p:sp>
      <p:sp>
        <p:nvSpPr>
          <p:cNvPr id="7" name="Bildplatzhalter 4"/>
          <p:cNvSpPr>
            <a:spLocks noGrp="1"/>
          </p:cNvSpPr>
          <p:nvPr>
            <p:ph type="pic" sz="quarter" idx="14"/>
          </p:nvPr>
        </p:nvSpPr>
        <p:spPr>
          <a:xfrm>
            <a:off x="626400" y="3762000"/>
            <a:ext cx="2592000" cy="2448000"/>
          </a:xfrm>
          <a:noFill/>
        </p:spPr>
        <p:txBody>
          <a:bodyPr vert="horz" lIns="0" tIns="0" rIns="0" bIns="0" rtlCol="0">
            <a:normAutofit/>
          </a:bodyPr>
          <a:lstStyle>
            <a:lvl1pPr marL="0" indent="0" algn="l" defTabSz="914400" rtl="0" eaLnBrk="1" latinLnBrk="0" hangingPunct="1">
              <a:lnSpc>
                <a:spcPct val="100000"/>
              </a:lnSpc>
              <a:spcBef>
                <a:spcPts val="300"/>
              </a:spcBef>
              <a:buClr>
                <a:srgbClr val="2C63B1"/>
              </a:buClr>
              <a:buFont typeface="Wingdings" panose="05000000000000000000" pitchFamily="2" charset="2"/>
              <a:buNone/>
              <a:defRPr lang="de-DE" sz="1600" kern="1200" dirty="0">
                <a:solidFill>
                  <a:schemeClr val="bg2"/>
                </a:solidFill>
                <a:latin typeface="+mn-lt"/>
                <a:ea typeface="+mn-ea"/>
                <a:cs typeface="+mn-cs"/>
              </a:defRPr>
            </a:lvl1pPr>
          </a:lstStyle>
          <a:p>
            <a:r>
              <a:rPr lang="de-DE" dirty="0"/>
              <a:t>Bild durch Klicken auf Symbol hinzufügen</a:t>
            </a:r>
          </a:p>
        </p:txBody>
      </p:sp>
      <p:sp>
        <p:nvSpPr>
          <p:cNvPr id="8" name="Bildplatzhalter 4"/>
          <p:cNvSpPr>
            <a:spLocks noGrp="1"/>
          </p:cNvSpPr>
          <p:nvPr>
            <p:ph type="pic" sz="quarter" idx="15"/>
          </p:nvPr>
        </p:nvSpPr>
        <p:spPr>
          <a:xfrm>
            <a:off x="3402000" y="1170000"/>
            <a:ext cx="2592000" cy="2448000"/>
          </a:xfrm>
          <a:noFill/>
        </p:spPr>
        <p:txBody>
          <a:bodyPr>
            <a:normAutofit/>
          </a:bodyPr>
          <a:lstStyle>
            <a:lvl1pPr marL="0" indent="0" algn="l" defTabSz="914400" rtl="0" eaLnBrk="1" latinLnBrk="0" hangingPunct="1">
              <a:lnSpc>
                <a:spcPct val="100000"/>
              </a:lnSpc>
              <a:spcBef>
                <a:spcPts val="300"/>
              </a:spcBef>
              <a:buClr>
                <a:srgbClr val="2C63B1"/>
              </a:buClr>
              <a:buFont typeface="Wingdings" panose="05000000000000000000" pitchFamily="2" charset="2"/>
              <a:buNone/>
              <a:defRPr lang="de-DE" sz="1600" kern="1200" dirty="0">
                <a:solidFill>
                  <a:schemeClr val="bg2"/>
                </a:solidFill>
                <a:latin typeface="+mn-lt"/>
                <a:ea typeface="+mn-ea"/>
                <a:cs typeface="+mn-cs"/>
              </a:defRPr>
            </a:lvl1pPr>
          </a:lstStyle>
          <a:p>
            <a:r>
              <a:rPr lang="de-DE" dirty="0"/>
              <a:t>Bild durch Klicken auf Symbol hinzufügen</a:t>
            </a:r>
          </a:p>
        </p:txBody>
      </p:sp>
      <p:sp>
        <p:nvSpPr>
          <p:cNvPr id="9" name="Bildplatzhalter 4"/>
          <p:cNvSpPr>
            <a:spLocks noGrp="1"/>
          </p:cNvSpPr>
          <p:nvPr>
            <p:ph type="pic" sz="quarter" idx="16"/>
          </p:nvPr>
        </p:nvSpPr>
        <p:spPr>
          <a:xfrm>
            <a:off x="3402000" y="3762000"/>
            <a:ext cx="2592000" cy="2448000"/>
          </a:xfrm>
          <a:noFill/>
        </p:spPr>
        <p:txBody>
          <a:bodyPr vert="horz" lIns="0" tIns="0" rIns="0" bIns="0" rtlCol="0">
            <a:normAutofit/>
          </a:bodyPr>
          <a:lstStyle>
            <a:lvl1pPr marL="0" indent="0">
              <a:buNone/>
              <a:defRPr lang="de-DE" sz="1600" kern="1200" dirty="0">
                <a:solidFill>
                  <a:schemeClr val="bg2"/>
                </a:solidFill>
                <a:latin typeface="+mn-lt"/>
                <a:ea typeface="+mn-ea"/>
                <a:cs typeface="+mn-cs"/>
              </a:defRPr>
            </a:lvl1pPr>
          </a:lstStyle>
          <a:p>
            <a:r>
              <a:rPr lang="de-DE" dirty="0"/>
              <a:t>Bild durch Klicken auf Symbol hinzufügen</a:t>
            </a:r>
          </a:p>
        </p:txBody>
      </p:sp>
      <p:sp>
        <p:nvSpPr>
          <p:cNvPr id="10" name="Bildplatzhalter 4"/>
          <p:cNvSpPr>
            <a:spLocks noGrp="1"/>
          </p:cNvSpPr>
          <p:nvPr>
            <p:ph type="pic" sz="quarter" idx="17"/>
          </p:nvPr>
        </p:nvSpPr>
        <p:spPr>
          <a:xfrm>
            <a:off x="6177600" y="1170000"/>
            <a:ext cx="2592000" cy="2448000"/>
          </a:xfrm>
          <a:noFill/>
        </p:spPr>
        <p:txBody>
          <a:bodyPr vert="horz" lIns="0" tIns="0" rIns="0" bIns="0" rtlCol="0">
            <a:normAutofit/>
          </a:bodyPr>
          <a:lstStyle>
            <a:lvl1pPr marL="0" indent="0" algn="l" defTabSz="914400" rtl="0" eaLnBrk="1" latinLnBrk="0" hangingPunct="1">
              <a:lnSpc>
                <a:spcPct val="100000"/>
              </a:lnSpc>
              <a:spcBef>
                <a:spcPts val="300"/>
              </a:spcBef>
              <a:buClr>
                <a:srgbClr val="2C63B1"/>
              </a:buClr>
              <a:buFont typeface="Wingdings" panose="05000000000000000000" pitchFamily="2" charset="2"/>
              <a:buNone/>
              <a:defRPr lang="de-DE" sz="1600" kern="1200" dirty="0">
                <a:solidFill>
                  <a:schemeClr val="bg2"/>
                </a:solidFill>
                <a:latin typeface="+mn-lt"/>
                <a:ea typeface="+mn-ea"/>
                <a:cs typeface="+mn-cs"/>
              </a:defRPr>
            </a:lvl1pPr>
          </a:lstStyle>
          <a:p>
            <a:r>
              <a:rPr lang="de-DE" dirty="0"/>
              <a:t>Bild durch Klicken auf Symbol hinzufügen</a:t>
            </a:r>
          </a:p>
        </p:txBody>
      </p:sp>
      <p:sp>
        <p:nvSpPr>
          <p:cNvPr id="11" name="Bildplatzhalter 4"/>
          <p:cNvSpPr>
            <a:spLocks noGrp="1"/>
          </p:cNvSpPr>
          <p:nvPr>
            <p:ph type="pic" sz="quarter" idx="18"/>
          </p:nvPr>
        </p:nvSpPr>
        <p:spPr>
          <a:xfrm>
            <a:off x="6177600" y="3762000"/>
            <a:ext cx="2592000" cy="2448000"/>
          </a:xfrm>
          <a:noFill/>
        </p:spPr>
        <p:txBody>
          <a:bodyPr vert="horz" lIns="0" tIns="0" rIns="0" bIns="0" rtlCol="0">
            <a:normAutofit/>
          </a:bodyPr>
          <a:lstStyle>
            <a:lvl1pPr marL="0" indent="0" algn="l" defTabSz="914400" rtl="0" eaLnBrk="1" latinLnBrk="0" hangingPunct="1">
              <a:lnSpc>
                <a:spcPct val="100000"/>
              </a:lnSpc>
              <a:spcBef>
                <a:spcPts val="300"/>
              </a:spcBef>
              <a:buClr>
                <a:srgbClr val="2C63B1"/>
              </a:buClr>
              <a:buFont typeface="Wingdings" panose="05000000000000000000" pitchFamily="2" charset="2"/>
              <a:buNone/>
              <a:defRPr lang="de-DE" sz="1600" kern="1200" dirty="0">
                <a:solidFill>
                  <a:schemeClr val="bg2"/>
                </a:solidFill>
                <a:latin typeface="+mn-lt"/>
                <a:ea typeface="+mn-ea"/>
                <a:cs typeface="+mn-cs"/>
              </a:defRPr>
            </a:lvl1pPr>
          </a:lstStyle>
          <a:p>
            <a:r>
              <a:rPr lang="de-DE" dirty="0"/>
              <a:t>Bild durch Klicken auf Symbol hinzufügen</a:t>
            </a:r>
          </a:p>
        </p:txBody>
      </p:sp>
      <p:sp>
        <p:nvSpPr>
          <p:cNvPr id="12" name="Bildplatzhalter 4"/>
          <p:cNvSpPr>
            <a:spLocks noGrp="1"/>
          </p:cNvSpPr>
          <p:nvPr>
            <p:ph type="pic" sz="quarter" idx="19"/>
          </p:nvPr>
        </p:nvSpPr>
        <p:spPr>
          <a:xfrm>
            <a:off x="8953200" y="1170000"/>
            <a:ext cx="2592000" cy="2448000"/>
          </a:xfrm>
          <a:noFill/>
        </p:spPr>
        <p:txBody>
          <a:bodyPr vert="horz" lIns="0" tIns="0" rIns="0" bIns="0" rtlCol="0">
            <a:normAutofit/>
          </a:bodyPr>
          <a:lstStyle>
            <a:lvl1pPr marL="0" indent="0" algn="l" defTabSz="914400" rtl="0" eaLnBrk="1" latinLnBrk="0" hangingPunct="1">
              <a:lnSpc>
                <a:spcPct val="100000"/>
              </a:lnSpc>
              <a:spcBef>
                <a:spcPts val="300"/>
              </a:spcBef>
              <a:buClr>
                <a:srgbClr val="2C63B1"/>
              </a:buClr>
              <a:buFont typeface="Wingdings" panose="05000000000000000000" pitchFamily="2" charset="2"/>
              <a:buNone/>
              <a:defRPr lang="de-DE" sz="1600" kern="1200" dirty="0">
                <a:solidFill>
                  <a:schemeClr val="bg2"/>
                </a:solidFill>
                <a:latin typeface="+mn-lt"/>
                <a:ea typeface="+mn-ea"/>
                <a:cs typeface="+mn-cs"/>
              </a:defRPr>
            </a:lvl1pPr>
          </a:lstStyle>
          <a:p>
            <a:r>
              <a:rPr lang="de-DE" dirty="0"/>
              <a:t>Bild durch Klicken auf Symbol hinzufügen</a:t>
            </a:r>
          </a:p>
        </p:txBody>
      </p:sp>
      <p:sp>
        <p:nvSpPr>
          <p:cNvPr id="13" name="Bildplatzhalter 4"/>
          <p:cNvSpPr>
            <a:spLocks noGrp="1"/>
          </p:cNvSpPr>
          <p:nvPr>
            <p:ph type="pic" sz="quarter" idx="20"/>
          </p:nvPr>
        </p:nvSpPr>
        <p:spPr>
          <a:xfrm>
            <a:off x="8953200" y="3762000"/>
            <a:ext cx="2592000" cy="2448000"/>
          </a:xfrm>
          <a:noFill/>
        </p:spPr>
        <p:txBody>
          <a:bodyPr vert="horz" lIns="0" tIns="0" rIns="0" bIns="0" rtlCol="0">
            <a:normAutofit/>
          </a:bodyPr>
          <a:lstStyle>
            <a:lvl1pPr marL="0" indent="0" algn="l" defTabSz="914400" rtl="0" eaLnBrk="1" latinLnBrk="0" hangingPunct="1">
              <a:lnSpc>
                <a:spcPct val="100000"/>
              </a:lnSpc>
              <a:spcBef>
                <a:spcPts val="300"/>
              </a:spcBef>
              <a:buClr>
                <a:srgbClr val="2C63B1"/>
              </a:buClr>
              <a:buFont typeface="Wingdings" panose="05000000000000000000" pitchFamily="2" charset="2"/>
              <a:buNone/>
              <a:defRPr lang="de-DE" sz="1600" kern="1200" dirty="0">
                <a:solidFill>
                  <a:schemeClr val="bg2"/>
                </a:solidFill>
                <a:latin typeface="+mn-lt"/>
                <a:ea typeface="+mn-ea"/>
                <a:cs typeface="+mn-cs"/>
              </a:defRPr>
            </a:lvl1pPr>
          </a:lstStyle>
          <a:p>
            <a:r>
              <a:rPr lang="de-DE" dirty="0"/>
              <a:t>Bild durch Klicken auf Symbol hinzufügen</a:t>
            </a:r>
          </a:p>
        </p:txBody>
      </p:sp>
      <p:sp>
        <p:nvSpPr>
          <p:cNvPr id="22" name="Textplatzhalter 2"/>
          <p:cNvSpPr>
            <a:spLocks noGrp="1"/>
          </p:cNvSpPr>
          <p:nvPr>
            <p:ph type="body" sz="quarter" idx="24" hasCustomPrompt="1"/>
          </p:nvPr>
        </p:nvSpPr>
        <p:spPr>
          <a:xfrm>
            <a:off x="11361600" y="3762000"/>
            <a:ext cx="180000" cy="244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3" name="Textplatzhalter 2"/>
          <p:cNvSpPr>
            <a:spLocks noGrp="1"/>
          </p:cNvSpPr>
          <p:nvPr>
            <p:ph type="body" sz="quarter" idx="25" hasCustomPrompt="1"/>
          </p:nvPr>
        </p:nvSpPr>
        <p:spPr>
          <a:xfrm>
            <a:off x="11361600" y="1170000"/>
            <a:ext cx="180000" cy="244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a:t>
            </a:r>
          </a:p>
        </p:txBody>
      </p:sp>
      <p:sp>
        <p:nvSpPr>
          <p:cNvPr id="24" name="Textplatzhalter 2"/>
          <p:cNvSpPr>
            <a:spLocks noGrp="1"/>
          </p:cNvSpPr>
          <p:nvPr>
            <p:ph type="body" sz="quarter" idx="26" hasCustomPrompt="1"/>
          </p:nvPr>
        </p:nvSpPr>
        <p:spPr>
          <a:xfrm>
            <a:off x="8589600" y="3762000"/>
            <a:ext cx="180000" cy="244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5" name="Textplatzhalter 2"/>
          <p:cNvSpPr>
            <a:spLocks noGrp="1"/>
          </p:cNvSpPr>
          <p:nvPr>
            <p:ph type="body" sz="quarter" idx="27" hasCustomPrompt="1"/>
          </p:nvPr>
        </p:nvSpPr>
        <p:spPr>
          <a:xfrm>
            <a:off x="8589581" y="1170000"/>
            <a:ext cx="180000" cy="244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6" name="Textplatzhalter 2"/>
          <p:cNvSpPr>
            <a:spLocks noGrp="1"/>
          </p:cNvSpPr>
          <p:nvPr>
            <p:ph type="body" sz="quarter" idx="28" hasCustomPrompt="1"/>
          </p:nvPr>
        </p:nvSpPr>
        <p:spPr>
          <a:xfrm>
            <a:off x="5817600" y="3762000"/>
            <a:ext cx="180000" cy="244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7" name="Textplatzhalter 2"/>
          <p:cNvSpPr>
            <a:spLocks noGrp="1"/>
          </p:cNvSpPr>
          <p:nvPr>
            <p:ph type="body" sz="quarter" idx="29" hasCustomPrompt="1"/>
          </p:nvPr>
        </p:nvSpPr>
        <p:spPr>
          <a:xfrm>
            <a:off x="5815990" y="1170000"/>
            <a:ext cx="180000" cy="244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8" name="Textplatzhalter 2"/>
          <p:cNvSpPr>
            <a:spLocks noGrp="1"/>
          </p:cNvSpPr>
          <p:nvPr>
            <p:ph type="body" sz="quarter" idx="30" hasCustomPrompt="1"/>
          </p:nvPr>
        </p:nvSpPr>
        <p:spPr>
          <a:xfrm>
            <a:off x="3034800" y="3762000"/>
            <a:ext cx="180000" cy="244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29" name="Textplatzhalter 2"/>
          <p:cNvSpPr>
            <a:spLocks noGrp="1"/>
          </p:cNvSpPr>
          <p:nvPr>
            <p:ph type="body" sz="quarter" idx="31" hasCustomPrompt="1"/>
          </p:nvPr>
        </p:nvSpPr>
        <p:spPr>
          <a:xfrm>
            <a:off x="3033933" y="1170000"/>
            <a:ext cx="180000" cy="244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Tree>
    <p:extLst>
      <p:ext uri="{BB962C8B-B14F-4D97-AF65-F5344CB8AC3E}">
        <p14:creationId xmlns:p14="http://schemas.microsoft.com/office/powerpoint/2010/main" val="19127932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cht_Bilder_2">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Headline</a:t>
            </a:r>
          </a:p>
        </p:txBody>
      </p:sp>
      <p:sp>
        <p:nvSpPr>
          <p:cNvPr id="3" name="Fußzeilenplatzhalter 2"/>
          <p:cNvSpPr>
            <a:spLocks noGrp="1"/>
          </p:cNvSpPr>
          <p:nvPr>
            <p:ph type="ftr" sz="quarter" idx="10"/>
          </p:nvPr>
        </p:nvSpPr>
        <p:spPr/>
        <p:txBody>
          <a:bodyPr/>
          <a:lstStyle/>
          <a:p>
            <a:r>
              <a:rPr lang="de-DE"/>
              <a:t>Musterfoliensatz zur ZTV-W LB 219</a:t>
            </a:r>
            <a:endParaRPr lang="de-DE" dirty="0"/>
          </a:p>
        </p:txBody>
      </p:sp>
      <p:sp>
        <p:nvSpPr>
          <p:cNvPr id="4" name="Datumsplatzhalter 3"/>
          <p:cNvSpPr>
            <a:spLocks noGrp="1"/>
          </p:cNvSpPr>
          <p:nvPr>
            <p:ph type="dt" sz="half" idx="11"/>
          </p:nvPr>
        </p:nvSpPr>
        <p:spPr/>
        <p:txBody>
          <a:bodyPr/>
          <a:lstStyle/>
          <a:p>
            <a:r>
              <a:rPr lang="de-DE"/>
              <a:t>07.10.2022</a:t>
            </a:r>
            <a:endParaRPr dirty="0"/>
          </a:p>
        </p:txBody>
      </p:sp>
      <p:sp>
        <p:nvSpPr>
          <p:cNvPr id="5" name="Foliennummernplatzhalter 4"/>
          <p:cNvSpPr>
            <a:spLocks noGrp="1"/>
          </p:cNvSpPr>
          <p:nvPr>
            <p:ph type="sldNum" sz="quarter" idx="12"/>
          </p:nvPr>
        </p:nvSpPr>
        <p:spPr/>
        <p:txBody>
          <a:bodyPr/>
          <a:lstStyle/>
          <a:p>
            <a:r>
              <a:rPr dirty="0"/>
              <a:t>Seite </a:t>
            </a:r>
            <a:fld id="{C9E9A98A-EE95-46CB-BABE-E6CF43D50E3B}" type="slidenum">
              <a:rPr/>
              <a:pPr/>
              <a:t>‹Nr.›</a:t>
            </a:fld>
            <a:endParaRPr dirty="0"/>
          </a:p>
        </p:txBody>
      </p:sp>
      <p:sp>
        <p:nvSpPr>
          <p:cNvPr id="6" name="Bildplatzhalter 4"/>
          <p:cNvSpPr>
            <a:spLocks noGrp="1"/>
          </p:cNvSpPr>
          <p:nvPr>
            <p:ph type="pic" sz="quarter" idx="13" hasCustomPrompt="1"/>
          </p:nvPr>
        </p:nvSpPr>
        <p:spPr>
          <a:xfrm>
            <a:off x="626400" y="1170000"/>
            <a:ext cx="2592000" cy="2016000"/>
          </a:xfrm>
          <a:noFill/>
        </p:spPr>
        <p:txBody>
          <a:bodyPr vert="horz" lIns="0" tIns="0" rIns="0" bIns="0" rtlCol="0">
            <a:normAutofit/>
          </a:bodyPr>
          <a:lstStyle>
            <a:lvl1pPr marL="0" indent="0">
              <a:buNone/>
              <a:defRPr lang="de-DE" sz="1600" kern="1200" dirty="0" smtClean="0">
                <a:solidFill>
                  <a:schemeClr val="bg2"/>
                </a:solidFill>
                <a:latin typeface="+mn-lt"/>
                <a:ea typeface="+mn-ea"/>
                <a:cs typeface="+mn-cs"/>
              </a:defRPr>
            </a:lvl1pPr>
          </a:lstStyle>
          <a:p>
            <a:r>
              <a:rPr lang="de-DE" dirty="0"/>
              <a:t>Bild (5,6 x 7,2)</a:t>
            </a:r>
          </a:p>
        </p:txBody>
      </p:sp>
      <p:sp>
        <p:nvSpPr>
          <p:cNvPr id="7" name="Bildplatzhalter 4"/>
          <p:cNvSpPr>
            <a:spLocks noGrp="1"/>
          </p:cNvSpPr>
          <p:nvPr>
            <p:ph type="pic" sz="quarter" idx="14"/>
          </p:nvPr>
        </p:nvSpPr>
        <p:spPr>
          <a:xfrm>
            <a:off x="626400" y="3762000"/>
            <a:ext cx="2592000" cy="2016000"/>
          </a:xfrm>
          <a:noFill/>
        </p:spPr>
        <p:txBody>
          <a:bodyPr vert="horz" lIns="0" tIns="0" rIns="0" bIns="0" rtlCol="0">
            <a:normAutofit/>
          </a:bodyPr>
          <a:lstStyle>
            <a:lvl1pPr marL="0" indent="0" algn="l" defTabSz="914400" rtl="0" eaLnBrk="1" latinLnBrk="0" hangingPunct="1">
              <a:lnSpc>
                <a:spcPct val="100000"/>
              </a:lnSpc>
              <a:spcBef>
                <a:spcPts val="300"/>
              </a:spcBef>
              <a:buClr>
                <a:srgbClr val="2C63B1"/>
              </a:buClr>
              <a:buFont typeface="Wingdings" panose="05000000000000000000" pitchFamily="2" charset="2"/>
              <a:buNone/>
              <a:defRPr lang="de-DE" sz="1600" kern="1200" dirty="0">
                <a:solidFill>
                  <a:schemeClr val="bg2"/>
                </a:solidFill>
                <a:latin typeface="+mn-lt"/>
                <a:ea typeface="+mn-ea"/>
                <a:cs typeface="+mn-cs"/>
              </a:defRPr>
            </a:lvl1pPr>
          </a:lstStyle>
          <a:p>
            <a:r>
              <a:rPr lang="de-DE" dirty="0"/>
              <a:t>Bild durch Klicken auf Symbol hinzufügen</a:t>
            </a:r>
          </a:p>
        </p:txBody>
      </p:sp>
      <p:sp>
        <p:nvSpPr>
          <p:cNvPr id="8" name="Bildplatzhalter 4"/>
          <p:cNvSpPr>
            <a:spLocks noGrp="1"/>
          </p:cNvSpPr>
          <p:nvPr>
            <p:ph type="pic" sz="quarter" idx="15"/>
          </p:nvPr>
        </p:nvSpPr>
        <p:spPr>
          <a:xfrm>
            <a:off x="3402000" y="1170000"/>
            <a:ext cx="2592000" cy="2016000"/>
          </a:xfrm>
          <a:noFill/>
        </p:spPr>
        <p:txBody>
          <a:bodyPr>
            <a:normAutofit/>
          </a:bodyPr>
          <a:lstStyle>
            <a:lvl1pPr marL="0" indent="0" algn="l" defTabSz="914400" rtl="0" eaLnBrk="1" latinLnBrk="0" hangingPunct="1">
              <a:lnSpc>
                <a:spcPct val="100000"/>
              </a:lnSpc>
              <a:spcBef>
                <a:spcPts val="300"/>
              </a:spcBef>
              <a:buClr>
                <a:srgbClr val="2C63B1"/>
              </a:buClr>
              <a:buFont typeface="Wingdings" panose="05000000000000000000" pitchFamily="2" charset="2"/>
              <a:buNone/>
              <a:defRPr lang="de-DE" sz="1600" kern="1200" dirty="0">
                <a:solidFill>
                  <a:schemeClr val="bg2"/>
                </a:solidFill>
                <a:latin typeface="+mn-lt"/>
                <a:ea typeface="+mn-ea"/>
                <a:cs typeface="+mn-cs"/>
              </a:defRPr>
            </a:lvl1pPr>
          </a:lstStyle>
          <a:p>
            <a:r>
              <a:rPr lang="de-DE" dirty="0"/>
              <a:t>Bild durch Klicken auf Symbol hinzufügen</a:t>
            </a:r>
          </a:p>
        </p:txBody>
      </p:sp>
      <p:sp>
        <p:nvSpPr>
          <p:cNvPr id="9" name="Bildplatzhalter 4"/>
          <p:cNvSpPr>
            <a:spLocks noGrp="1"/>
          </p:cNvSpPr>
          <p:nvPr>
            <p:ph type="pic" sz="quarter" idx="16"/>
          </p:nvPr>
        </p:nvSpPr>
        <p:spPr>
          <a:xfrm>
            <a:off x="3402000" y="3762000"/>
            <a:ext cx="2592000" cy="2016000"/>
          </a:xfrm>
          <a:noFill/>
        </p:spPr>
        <p:txBody>
          <a:bodyPr vert="horz" lIns="0" tIns="0" rIns="0" bIns="0" rtlCol="0">
            <a:normAutofit/>
          </a:bodyPr>
          <a:lstStyle>
            <a:lvl1pPr marL="0" indent="0">
              <a:buNone/>
              <a:defRPr lang="de-DE" sz="1600" kern="1200" dirty="0">
                <a:solidFill>
                  <a:schemeClr val="bg2"/>
                </a:solidFill>
                <a:latin typeface="+mn-lt"/>
                <a:ea typeface="+mn-ea"/>
                <a:cs typeface="+mn-cs"/>
              </a:defRPr>
            </a:lvl1pPr>
          </a:lstStyle>
          <a:p>
            <a:r>
              <a:rPr lang="de-DE" dirty="0"/>
              <a:t>Bild durch Klicken auf Symbol hinzufügen</a:t>
            </a:r>
          </a:p>
        </p:txBody>
      </p:sp>
      <p:sp>
        <p:nvSpPr>
          <p:cNvPr id="10" name="Bildplatzhalter 4"/>
          <p:cNvSpPr>
            <a:spLocks noGrp="1"/>
          </p:cNvSpPr>
          <p:nvPr>
            <p:ph type="pic" sz="quarter" idx="17"/>
          </p:nvPr>
        </p:nvSpPr>
        <p:spPr>
          <a:xfrm>
            <a:off x="6177600" y="1168400"/>
            <a:ext cx="2592000" cy="2016000"/>
          </a:xfrm>
          <a:noFill/>
        </p:spPr>
        <p:txBody>
          <a:bodyPr vert="horz" lIns="0" tIns="0" rIns="0" bIns="0" rtlCol="0">
            <a:normAutofit/>
          </a:bodyPr>
          <a:lstStyle>
            <a:lvl1pPr marL="0" indent="0" algn="l" defTabSz="914400" rtl="0" eaLnBrk="1" latinLnBrk="0" hangingPunct="1">
              <a:lnSpc>
                <a:spcPct val="100000"/>
              </a:lnSpc>
              <a:spcBef>
                <a:spcPts val="300"/>
              </a:spcBef>
              <a:buClr>
                <a:srgbClr val="2C63B1"/>
              </a:buClr>
              <a:buFont typeface="Wingdings" panose="05000000000000000000" pitchFamily="2" charset="2"/>
              <a:buNone/>
              <a:defRPr lang="de-DE" sz="1600" kern="1200" dirty="0">
                <a:solidFill>
                  <a:schemeClr val="bg2"/>
                </a:solidFill>
                <a:latin typeface="+mn-lt"/>
                <a:ea typeface="+mn-ea"/>
                <a:cs typeface="+mn-cs"/>
              </a:defRPr>
            </a:lvl1pPr>
          </a:lstStyle>
          <a:p>
            <a:r>
              <a:rPr lang="de-DE" dirty="0"/>
              <a:t>Bild durch Klicken auf Symbol hinzufügen</a:t>
            </a:r>
          </a:p>
        </p:txBody>
      </p:sp>
      <p:sp>
        <p:nvSpPr>
          <p:cNvPr id="11" name="Bildplatzhalter 4"/>
          <p:cNvSpPr>
            <a:spLocks noGrp="1"/>
          </p:cNvSpPr>
          <p:nvPr>
            <p:ph type="pic" sz="quarter" idx="18"/>
          </p:nvPr>
        </p:nvSpPr>
        <p:spPr>
          <a:xfrm>
            <a:off x="6177600" y="3762000"/>
            <a:ext cx="2592000" cy="2016000"/>
          </a:xfrm>
          <a:noFill/>
        </p:spPr>
        <p:txBody>
          <a:bodyPr vert="horz" lIns="0" tIns="0" rIns="0" bIns="0" rtlCol="0">
            <a:normAutofit/>
          </a:bodyPr>
          <a:lstStyle>
            <a:lvl1pPr marL="0" indent="0" algn="l" defTabSz="914400" rtl="0" eaLnBrk="1" latinLnBrk="0" hangingPunct="1">
              <a:lnSpc>
                <a:spcPct val="100000"/>
              </a:lnSpc>
              <a:spcBef>
                <a:spcPts val="300"/>
              </a:spcBef>
              <a:buClr>
                <a:srgbClr val="2C63B1"/>
              </a:buClr>
              <a:buFont typeface="Wingdings" panose="05000000000000000000" pitchFamily="2" charset="2"/>
              <a:buNone/>
              <a:defRPr lang="de-DE" sz="1600" kern="1200" dirty="0">
                <a:solidFill>
                  <a:schemeClr val="bg2"/>
                </a:solidFill>
                <a:latin typeface="+mn-lt"/>
                <a:ea typeface="+mn-ea"/>
                <a:cs typeface="+mn-cs"/>
              </a:defRPr>
            </a:lvl1pPr>
          </a:lstStyle>
          <a:p>
            <a:r>
              <a:rPr lang="de-DE" dirty="0"/>
              <a:t>Bild durch Klicken auf Symbol hinzufügen</a:t>
            </a:r>
          </a:p>
        </p:txBody>
      </p:sp>
      <p:sp>
        <p:nvSpPr>
          <p:cNvPr id="12" name="Bildplatzhalter 4"/>
          <p:cNvSpPr>
            <a:spLocks noGrp="1"/>
          </p:cNvSpPr>
          <p:nvPr>
            <p:ph type="pic" sz="quarter" idx="19"/>
          </p:nvPr>
        </p:nvSpPr>
        <p:spPr>
          <a:xfrm>
            <a:off x="8953200" y="1170000"/>
            <a:ext cx="2592000" cy="2016000"/>
          </a:xfrm>
          <a:noFill/>
        </p:spPr>
        <p:txBody>
          <a:bodyPr vert="horz" lIns="0" tIns="0" rIns="0" bIns="0" rtlCol="0">
            <a:normAutofit/>
          </a:bodyPr>
          <a:lstStyle>
            <a:lvl1pPr marL="0" indent="0" algn="l" defTabSz="914400" rtl="0" eaLnBrk="1" latinLnBrk="0" hangingPunct="1">
              <a:lnSpc>
                <a:spcPct val="100000"/>
              </a:lnSpc>
              <a:spcBef>
                <a:spcPts val="300"/>
              </a:spcBef>
              <a:buClr>
                <a:srgbClr val="2C63B1"/>
              </a:buClr>
              <a:buFont typeface="Wingdings" panose="05000000000000000000" pitchFamily="2" charset="2"/>
              <a:buNone/>
              <a:defRPr lang="de-DE" sz="1600" kern="1200" dirty="0">
                <a:solidFill>
                  <a:schemeClr val="bg2"/>
                </a:solidFill>
                <a:latin typeface="+mn-lt"/>
                <a:ea typeface="+mn-ea"/>
                <a:cs typeface="+mn-cs"/>
              </a:defRPr>
            </a:lvl1pPr>
          </a:lstStyle>
          <a:p>
            <a:r>
              <a:rPr lang="de-DE" dirty="0"/>
              <a:t>Bild durch Klicken auf Symbol hinzufügen</a:t>
            </a:r>
          </a:p>
        </p:txBody>
      </p:sp>
      <p:sp>
        <p:nvSpPr>
          <p:cNvPr id="13" name="Bildplatzhalter 4"/>
          <p:cNvSpPr>
            <a:spLocks noGrp="1"/>
          </p:cNvSpPr>
          <p:nvPr>
            <p:ph type="pic" sz="quarter" idx="20"/>
          </p:nvPr>
        </p:nvSpPr>
        <p:spPr>
          <a:xfrm>
            <a:off x="8953200" y="3762000"/>
            <a:ext cx="2592000" cy="2016000"/>
          </a:xfrm>
          <a:noFill/>
        </p:spPr>
        <p:txBody>
          <a:bodyPr vert="horz" lIns="0" tIns="0" rIns="0" bIns="0" rtlCol="0">
            <a:normAutofit/>
          </a:bodyPr>
          <a:lstStyle>
            <a:lvl1pPr marL="0" indent="0" algn="l" defTabSz="914400" rtl="0" eaLnBrk="1" latinLnBrk="0" hangingPunct="1">
              <a:lnSpc>
                <a:spcPct val="100000"/>
              </a:lnSpc>
              <a:spcBef>
                <a:spcPts val="300"/>
              </a:spcBef>
              <a:buClr>
                <a:srgbClr val="2C63B1"/>
              </a:buClr>
              <a:buFont typeface="Wingdings" panose="05000000000000000000" pitchFamily="2" charset="2"/>
              <a:buNone/>
              <a:defRPr lang="de-DE" sz="1600" kern="1200" dirty="0">
                <a:solidFill>
                  <a:schemeClr val="bg2"/>
                </a:solidFill>
                <a:latin typeface="+mn-lt"/>
                <a:ea typeface="+mn-ea"/>
                <a:cs typeface="+mn-cs"/>
              </a:defRPr>
            </a:lvl1pPr>
          </a:lstStyle>
          <a:p>
            <a:r>
              <a:rPr lang="de-DE" dirty="0"/>
              <a:t>Bild durch Klicken auf Symbol hinzufügen</a:t>
            </a:r>
          </a:p>
        </p:txBody>
      </p:sp>
      <p:sp>
        <p:nvSpPr>
          <p:cNvPr id="14" name="Textplatzhalter 7"/>
          <p:cNvSpPr>
            <a:spLocks noGrp="1"/>
          </p:cNvSpPr>
          <p:nvPr>
            <p:ph type="body" sz="quarter" idx="24" hasCustomPrompt="1"/>
          </p:nvPr>
        </p:nvSpPr>
        <p:spPr>
          <a:xfrm>
            <a:off x="626400" y="3186000"/>
            <a:ext cx="2592000" cy="432000"/>
          </a:xfrm>
          <a:solidFill>
            <a:schemeClr val="accent1"/>
          </a:solidFill>
        </p:spPr>
        <p:txBody>
          <a:bodyPr lIns="72000" tIns="0" rIns="72000" bIns="0" anchor="ctr" anchorCtr="0">
            <a:noAutofit/>
          </a:bodyPr>
          <a:lstStyle>
            <a:lvl1pPr marL="0" indent="0">
              <a:lnSpc>
                <a:spcPct val="95000"/>
              </a:lnSpc>
              <a:spcBef>
                <a:spcPts val="0"/>
              </a:spcBef>
              <a:buNone/>
              <a:defRPr sz="1400"/>
            </a:lvl1pPr>
          </a:lstStyle>
          <a:p>
            <a:pPr lvl="0"/>
            <a:r>
              <a:rPr lang="de-DE" dirty="0"/>
              <a:t>Bildunterschrift</a:t>
            </a:r>
          </a:p>
        </p:txBody>
      </p:sp>
      <p:sp>
        <p:nvSpPr>
          <p:cNvPr id="15" name="Textplatzhalter 7"/>
          <p:cNvSpPr>
            <a:spLocks noGrp="1"/>
          </p:cNvSpPr>
          <p:nvPr>
            <p:ph type="body" sz="quarter" idx="25" hasCustomPrompt="1"/>
          </p:nvPr>
        </p:nvSpPr>
        <p:spPr>
          <a:xfrm>
            <a:off x="6177600" y="3186000"/>
            <a:ext cx="2592000" cy="432000"/>
          </a:xfrm>
          <a:solidFill>
            <a:schemeClr val="accent1"/>
          </a:solidFill>
        </p:spPr>
        <p:txBody>
          <a:bodyPr lIns="72000" tIns="0" rIns="72000" bIns="0" anchor="ctr" anchorCtr="0">
            <a:noAutofit/>
          </a:bodyPr>
          <a:lstStyle>
            <a:lvl1pPr marL="0" indent="0">
              <a:lnSpc>
                <a:spcPct val="95000"/>
              </a:lnSpc>
              <a:spcBef>
                <a:spcPts val="0"/>
              </a:spcBef>
              <a:buNone/>
              <a:defRPr sz="1400"/>
            </a:lvl1pPr>
          </a:lstStyle>
          <a:p>
            <a:pPr lvl="0"/>
            <a:r>
              <a:rPr lang="de-DE" dirty="0"/>
              <a:t>Bildunterschrift</a:t>
            </a:r>
          </a:p>
        </p:txBody>
      </p:sp>
      <p:sp>
        <p:nvSpPr>
          <p:cNvPr id="16" name="Textplatzhalter 7"/>
          <p:cNvSpPr>
            <a:spLocks noGrp="1"/>
          </p:cNvSpPr>
          <p:nvPr>
            <p:ph type="body" sz="quarter" idx="26" hasCustomPrompt="1"/>
          </p:nvPr>
        </p:nvSpPr>
        <p:spPr>
          <a:xfrm>
            <a:off x="3402000" y="3186000"/>
            <a:ext cx="2592000" cy="432000"/>
          </a:xfrm>
          <a:solidFill>
            <a:schemeClr val="accent1"/>
          </a:solidFill>
        </p:spPr>
        <p:txBody>
          <a:bodyPr lIns="72000" tIns="0" rIns="72000" bIns="0" anchor="ctr" anchorCtr="0">
            <a:noAutofit/>
          </a:bodyPr>
          <a:lstStyle>
            <a:lvl1pPr marL="0" indent="0">
              <a:lnSpc>
                <a:spcPct val="95000"/>
              </a:lnSpc>
              <a:spcBef>
                <a:spcPts val="0"/>
              </a:spcBef>
              <a:buNone/>
              <a:defRPr sz="1400"/>
            </a:lvl1pPr>
          </a:lstStyle>
          <a:p>
            <a:pPr lvl="0"/>
            <a:r>
              <a:rPr lang="de-DE" dirty="0"/>
              <a:t>Bildunterschrift</a:t>
            </a:r>
          </a:p>
        </p:txBody>
      </p:sp>
      <p:sp>
        <p:nvSpPr>
          <p:cNvPr id="17" name="Textplatzhalter 7"/>
          <p:cNvSpPr>
            <a:spLocks noGrp="1"/>
          </p:cNvSpPr>
          <p:nvPr>
            <p:ph type="body" sz="quarter" idx="27" hasCustomPrompt="1"/>
          </p:nvPr>
        </p:nvSpPr>
        <p:spPr>
          <a:xfrm>
            <a:off x="626400" y="5778000"/>
            <a:ext cx="2592000" cy="432000"/>
          </a:xfrm>
          <a:solidFill>
            <a:schemeClr val="accent1"/>
          </a:solidFill>
        </p:spPr>
        <p:txBody>
          <a:bodyPr lIns="72000" tIns="0" rIns="72000" bIns="0" anchor="ctr" anchorCtr="0">
            <a:noAutofit/>
          </a:bodyPr>
          <a:lstStyle>
            <a:lvl1pPr marL="0" indent="0">
              <a:lnSpc>
                <a:spcPct val="95000"/>
              </a:lnSpc>
              <a:spcBef>
                <a:spcPts val="0"/>
              </a:spcBef>
              <a:buNone/>
              <a:defRPr sz="1400"/>
            </a:lvl1pPr>
          </a:lstStyle>
          <a:p>
            <a:pPr lvl="0"/>
            <a:r>
              <a:rPr lang="de-DE" dirty="0"/>
              <a:t>Bildunterschrift</a:t>
            </a:r>
          </a:p>
        </p:txBody>
      </p:sp>
      <p:sp>
        <p:nvSpPr>
          <p:cNvPr id="18" name="Textplatzhalter 7"/>
          <p:cNvSpPr>
            <a:spLocks noGrp="1"/>
          </p:cNvSpPr>
          <p:nvPr>
            <p:ph type="body" sz="quarter" idx="28" hasCustomPrompt="1"/>
          </p:nvPr>
        </p:nvSpPr>
        <p:spPr>
          <a:xfrm>
            <a:off x="3402000" y="5778000"/>
            <a:ext cx="2592000" cy="432000"/>
          </a:xfrm>
          <a:solidFill>
            <a:schemeClr val="accent1"/>
          </a:solidFill>
        </p:spPr>
        <p:txBody>
          <a:bodyPr lIns="72000" tIns="0" rIns="72000" bIns="0" anchor="ctr" anchorCtr="0">
            <a:noAutofit/>
          </a:bodyPr>
          <a:lstStyle>
            <a:lvl1pPr marL="0" indent="0">
              <a:lnSpc>
                <a:spcPct val="95000"/>
              </a:lnSpc>
              <a:spcBef>
                <a:spcPts val="0"/>
              </a:spcBef>
              <a:buNone/>
              <a:defRPr sz="1400"/>
            </a:lvl1pPr>
          </a:lstStyle>
          <a:p>
            <a:pPr lvl="0"/>
            <a:r>
              <a:rPr lang="de-DE" dirty="0"/>
              <a:t>Bildunterschrift</a:t>
            </a:r>
          </a:p>
        </p:txBody>
      </p:sp>
      <p:sp>
        <p:nvSpPr>
          <p:cNvPr id="19" name="Textplatzhalter 7"/>
          <p:cNvSpPr>
            <a:spLocks noGrp="1"/>
          </p:cNvSpPr>
          <p:nvPr>
            <p:ph type="body" sz="quarter" idx="29" hasCustomPrompt="1"/>
          </p:nvPr>
        </p:nvSpPr>
        <p:spPr>
          <a:xfrm>
            <a:off x="6177600" y="5778000"/>
            <a:ext cx="2592000" cy="432000"/>
          </a:xfrm>
          <a:solidFill>
            <a:schemeClr val="accent1"/>
          </a:solidFill>
        </p:spPr>
        <p:txBody>
          <a:bodyPr lIns="72000" tIns="0" rIns="72000" bIns="0" anchor="ctr" anchorCtr="0">
            <a:noAutofit/>
          </a:bodyPr>
          <a:lstStyle>
            <a:lvl1pPr marL="0" indent="0">
              <a:lnSpc>
                <a:spcPct val="95000"/>
              </a:lnSpc>
              <a:spcBef>
                <a:spcPts val="0"/>
              </a:spcBef>
              <a:buNone/>
              <a:defRPr sz="1400"/>
            </a:lvl1pPr>
          </a:lstStyle>
          <a:p>
            <a:pPr lvl="0"/>
            <a:r>
              <a:rPr lang="de-DE" dirty="0"/>
              <a:t>Bildunterschrift</a:t>
            </a:r>
          </a:p>
        </p:txBody>
      </p:sp>
      <p:sp>
        <p:nvSpPr>
          <p:cNvPr id="20" name="Textplatzhalter 7"/>
          <p:cNvSpPr>
            <a:spLocks noGrp="1"/>
          </p:cNvSpPr>
          <p:nvPr>
            <p:ph type="body" sz="quarter" idx="30" hasCustomPrompt="1"/>
          </p:nvPr>
        </p:nvSpPr>
        <p:spPr>
          <a:xfrm>
            <a:off x="8953200" y="5778000"/>
            <a:ext cx="2592000" cy="432000"/>
          </a:xfrm>
          <a:solidFill>
            <a:schemeClr val="accent1"/>
          </a:solidFill>
        </p:spPr>
        <p:txBody>
          <a:bodyPr lIns="72000" tIns="0" rIns="72000" bIns="0" anchor="ctr" anchorCtr="0">
            <a:noAutofit/>
          </a:bodyPr>
          <a:lstStyle>
            <a:lvl1pPr marL="0" indent="0">
              <a:lnSpc>
                <a:spcPct val="95000"/>
              </a:lnSpc>
              <a:spcBef>
                <a:spcPts val="0"/>
              </a:spcBef>
              <a:buNone/>
              <a:defRPr sz="1400"/>
            </a:lvl1pPr>
          </a:lstStyle>
          <a:p>
            <a:pPr lvl="0"/>
            <a:r>
              <a:rPr lang="de-DE" dirty="0"/>
              <a:t>Bildunterschrift</a:t>
            </a:r>
          </a:p>
        </p:txBody>
      </p:sp>
      <p:sp>
        <p:nvSpPr>
          <p:cNvPr id="21" name="Textplatzhalter 7"/>
          <p:cNvSpPr>
            <a:spLocks noGrp="1"/>
          </p:cNvSpPr>
          <p:nvPr>
            <p:ph type="body" sz="quarter" idx="31" hasCustomPrompt="1"/>
          </p:nvPr>
        </p:nvSpPr>
        <p:spPr>
          <a:xfrm>
            <a:off x="8953200" y="3186000"/>
            <a:ext cx="2592000" cy="432000"/>
          </a:xfrm>
          <a:solidFill>
            <a:schemeClr val="accent1"/>
          </a:solidFill>
        </p:spPr>
        <p:txBody>
          <a:bodyPr lIns="72000" tIns="0" rIns="72000" bIns="0" anchor="ctr" anchorCtr="0">
            <a:noAutofit/>
          </a:bodyPr>
          <a:lstStyle>
            <a:lvl1pPr marL="0" indent="0">
              <a:lnSpc>
                <a:spcPct val="95000"/>
              </a:lnSpc>
              <a:spcBef>
                <a:spcPts val="0"/>
              </a:spcBef>
              <a:buNone/>
              <a:defRPr sz="1400"/>
            </a:lvl1pPr>
          </a:lstStyle>
          <a:p>
            <a:pPr lvl="0"/>
            <a:r>
              <a:rPr lang="de-DE" dirty="0"/>
              <a:t>Bildunterschrift</a:t>
            </a:r>
          </a:p>
        </p:txBody>
      </p:sp>
      <p:sp>
        <p:nvSpPr>
          <p:cNvPr id="30" name="Textplatzhalter 2"/>
          <p:cNvSpPr>
            <a:spLocks noGrp="1"/>
          </p:cNvSpPr>
          <p:nvPr>
            <p:ph type="body" sz="quarter" idx="32" hasCustomPrompt="1"/>
          </p:nvPr>
        </p:nvSpPr>
        <p:spPr>
          <a:xfrm>
            <a:off x="11361600" y="3762384"/>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31" name="Textplatzhalter 2"/>
          <p:cNvSpPr>
            <a:spLocks noGrp="1"/>
          </p:cNvSpPr>
          <p:nvPr>
            <p:ph type="body" sz="quarter" idx="33" hasCustomPrompt="1"/>
          </p:nvPr>
        </p:nvSpPr>
        <p:spPr>
          <a:xfrm>
            <a:off x="11361600" y="1168400"/>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32" name="Textplatzhalter 2"/>
          <p:cNvSpPr>
            <a:spLocks noGrp="1"/>
          </p:cNvSpPr>
          <p:nvPr>
            <p:ph type="body" sz="quarter" idx="34" hasCustomPrompt="1"/>
          </p:nvPr>
        </p:nvSpPr>
        <p:spPr>
          <a:xfrm>
            <a:off x="8589600" y="3762384"/>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33" name="Textplatzhalter 2"/>
          <p:cNvSpPr>
            <a:spLocks noGrp="1"/>
          </p:cNvSpPr>
          <p:nvPr>
            <p:ph type="body" sz="quarter" idx="35" hasCustomPrompt="1"/>
          </p:nvPr>
        </p:nvSpPr>
        <p:spPr>
          <a:xfrm>
            <a:off x="8589600" y="1168400"/>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34" name="Textplatzhalter 2"/>
          <p:cNvSpPr>
            <a:spLocks noGrp="1"/>
          </p:cNvSpPr>
          <p:nvPr>
            <p:ph type="body" sz="quarter" idx="36" hasCustomPrompt="1"/>
          </p:nvPr>
        </p:nvSpPr>
        <p:spPr>
          <a:xfrm>
            <a:off x="5817600" y="3762384"/>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35" name="Textplatzhalter 2"/>
          <p:cNvSpPr>
            <a:spLocks noGrp="1"/>
          </p:cNvSpPr>
          <p:nvPr>
            <p:ph type="body" sz="quarter" idx="37" hasCustomPrompt="1"/>
          </p:nvPr>
        </p:nvSpPr>
        <p:spPr>
          <a:xfrm>
            <a:off x="5817600" y="1168400"/>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36" name="Textplatzhalter 2"/>
          <p:cNvSpPr>
            <a:spLocks noGrp="1"/>
          </p:cNvSpPr>
          <p:nvPr>
            <p:ph type="body" sz="quarter" idx="38" hasCustomPrompt="1"/>
          </p:nvPr>
        </p:nvSpPr>
        <p:spPr>
          <a:xfrm>
            <a:off x="3034800" y="3762384"/>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37" name="Textplatzhalter 2"/>
          <p:cNvSpPr>
            <a:spLocks noGrp="1"/>
          </p:cNvSpPr>
          <p:nvPr>
            <p:ph type="body" sz="quarter" idx="39" hasCustomPrompt="1"/>
          </p:nvPr>
        </p:nvSpPr>
        <p:spPr>
          <a:xfrm>
            <a:off x="3034800" y="1168400"/>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Tree>
    <p:extLst>
      <p:ext uri="{BB962C8B-B14F-4D97-AF65-F5344CB8AC3E}">
        <p14:creationId xmlns:p14="http://schemas.microsoft.com/office/powerpoint/2010/main" val="20671502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cht_Bilder_3">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Headline</a:t>
            </a:r>
          </a:p>
        </p:txBody>
      </p:sp>
      <p:sp>
        <p:nvSpPr>
          <p:cNvPr id="3" name="Fußzeilenplatzhalter 2"/>
          <p:cNvSpPr>
            <a:spLocks noGrp="1"/>
          </p:cNvSpPr>
          <p:nvPr>
            <p:ph type="ftr" sz="quarter" idx="10"/>
          </p:nvPr>
        </p:nvSpPr>
        <p:spPr/>
        <p:txBody>
          <a:bodyPr/>
          <a:lstStyle/>
          <a:p>
            <a:r>
              <a:rPr lang="de-DE"/>
              <a:t>Musterfoliensatz zur ZTV-W LB 219</a:t>
            </a:r>
            <a:endParaRPr lang="de-DE" dirty="0"/>
          </a:p>
        </p:txBody>
      </p:sp>
      <p:sp>
        <p:nvSpPr>
          <p:cNvPr id="4" name="Datumsplatzhalter 3"/>
          <p:cNvSpPr>
            <a:spLocks noGrp="1"/>
          </p:cNvSpPr>
          <p:nvPr>
            <p:ph type="dt" sz="half" idx="11"/>
          </p:nvPr>
        </p:nvSpPr>
        <p:spPr/>
        <p:txBody>
          <a:bodyPr/>
          <a:lstStyle/>
          <a:p>
            <a:r>
              <a:rPr lang="de-DE"/>
              <a:t>07.10.2022</a:t>
            </a:r>
            <a:endParaRPr dirty="0"/>
          </a:p>
        </p:txBody>
      </p:sp>
      <p:sp>
        <p:nvSpPr>
          <p:cNvPr id="5" name="Foliennummernplatzhalter 4"/>
          <p:cNvSpPr>
            <a:spLocks noGrp="1"/>
          </p:cNvSpPr>
          <p:nvPr>
            <p:ph type="sldNum" sz="quarter" idx="12"/>
          </p:nvPr>
        </p:nvSpPr>
        <p:spPr/>
        <p:txBody>
          <a:bodyPr/>
          <a:lstStyle/>
          <a:p>
            <a:r>
              <a:rPr dirty="0"/>
              <a:t>Seite </a:t>
            </a:r>
            <a:fld id="{C9E9A98A-EE95-46CB-BABE-E6CF43D50E3B}" type="slidenum">
              <a:rPr/>
              <a:pPr/>
              <a:t>‹Nr.›</a:t>
            </a:fld>
            <a:endParaRPr dirty="0"/>
          </a:p>
        </p:txBody>
      </p:sp>
      <p:sp>
        <p:nvSpPr>
          <p:cNvPr id="6" name="Bildplatzhalter 4"/>
          <p:cNvSpPr>
            <a:spLocks noGrp="1"/>
          </p:cNvSpPr>
          <p:nvPr>
            <p:ph type="pic" sz="quarter" idx="13" hasCustomPrompt="1"/>
          </p:nvPr>
        </p:nvSpPr>
        <p:spPr>
          <a:xfrm>
            <a:off x="626400" y="1170000"/>
            <a:ext cx="2592000" cy="2016000"/>
          </a:xfrm>
          <a:noFill/>
        </p:spPr>
        <p:txBody>
          <a:bodyPr vert="horz" lIns="0" tIns="0" rIns="0" bIns="0" rtlCol="0">
            <a:normAutofit/>
          </a:bodyPr>
          <a:lstStyle>
            <a:lvl1pPr marL="0" indent="0">
              <a:buNone/>
              <a:defRPr lang="de-DE" sz="1600" kern="1200" dirty="0" smtClean="0">
                <a:solidFill>
                  <a:schemeClr val="bg2"/>
                </a:solidFill>
                <a:latin typeface="+mn-lt"/>
                <a:ea typeface="+mn-ea"/>
                <a:cs typeface="+mn-cs"/>
              </a:defRPr>
            </a:lvl1pPr>
          </a:lstStyle>
          <a:p>
            <a:r>
              <a:rPr lang="de-DE" dirty="0"/>
              <a:t>Bild (5,6 x 7,2)</a:t>
            </a:r>
          </a:p>
        </p:txBody>
      </p:sp>
      <p:sp>
        <p:nvSpPr>
          <p:cNvPr id="7" name="Bildplatzhalter 4"/>
          <p:cNvSpPr>
            <a:spLocks noGrp="1"/>
          </p:cNvSpPr>
          <p:nvPr>
            <p:ph type="pic" sz="quarter" idx="14"/>
          </p:nvPr>
        </p:nvSpPr>
        <p:spPr>
          <a:xfrm>
            <a:off x="626400" y="3762000"/>
            <a:ext cx="2592000" cy="2016000"/>
          </a:xfrm>
          <a:noFill/>
        </p:spPr>
        <p:txBody>
          <a:bodyPr vert="horz" lIns="0" tIns="0" rIns="0" bIns="0" rtlCol="0">
            <a:normAutofit/>
          </a:bodyPr>
          <a:lstStyle>
            <a:lvl1pPr marL="0" indent="0" algn="l" defTabSz="914400" rtl="0" eaLnBrk="1" latinLnBrk="0" hangingPunct="1">
              <a:lnSpc>
                <a:spcPct val="100000"/>
              </a:lnSpc>
              <a:spcBef>
                <a:spcPts val="300"/>
              </a:spcBef>
              <a:buClr>
                <a:srgbClr val="2C63B1"/>
              </a:buClr>
              <a:buFont typeface="Wingdings" panose="05000000000000000000" pitchFamily="2" charset="2"/>
              <a:buNone/>
              <a:defRPr lang="de-DE" sz="1600" kern="1200" dirty="0">
                <a:solidFill>
                  <a:schemeClr val="bg2"/>
                </a:solidFill>
                <a:latin typeface="+mn-lt"/>
                <a:ea typeface="+mn-ea"/>
                <a:cs typeface="+mn-cs"/>
              </a:defRPr>
            </a:lvl1pPr>
          </a:lstStyle>
          <a:p>
            <a:r>
              <a:rPr lang="de-DE" dirty="0"/>
              <a:t>Bild durch Klicken auf Symbol hinzufügen</a:t>
            </a:r>
          </a:p>
        </p:txBody>
      </p:sp>
      <p:sp>
        <p:nvSpPr>
          <p:cNvPr id="8" name="Bildplatzhalter 4"/>
          <p:cNvSpPr>
            <a:spLocks noGrp="1"/>
          </p:cNvSpPr>
          <p:nvPr>
            <p:ph type="pic" sz="quarter" idx="15"/>
          </p:nvPr>
        </p:nvSpPr>
        <p:spPr>
          <a:xfrm>
            <a:off x="3402000" y="1170000"/>
            <a:ext cx="2592000" cy="2016000"/>
          </a:xfrm>
          <a:noFill/>
        </p:spPr>
        <p:txBody>
          <a:bodyPr>
            <a:normAutofit/>
          </a:bodyPr>
          <a:lstStyle>
            <a:lvl1pPr marL="0" indent="0" algn="l" defTabSz="914400" rtl="0" eaLnBrk="1" latinLnBrk="0" hangingPunct="1">
              <a:lnSpc>
                <a:spcPct val="100000"/>
              </a:lnSpc>
              <a:spcBef>
                <a:spcPts val="300"/>
              </a:spcBef>
              <a:buClr>
                <a:srgbClr val="2C63B1"/>
              </a:buClr>
              <a:buFont typeface="Wingdings" panose="05000000000000000000" pitchFamily="2" charset="2"/>
              <a:buNone/>
              <a:defRPr lang="de-DE" sz="1600" kern="1200" dirty="0">
                <a:solidFill>
                  <a:schemeClr val="bg2"/>
                </a:solidFill>
                <a:latin typeface="+mn-lt"/>
                <a:ea typeface="+mn-ea"/>
                <a:cs typeface="+mn-cs"/>
              </a:defRPr>
            </a:lvl1pPr>
          </a:lstStyle>
          <a:p>
            <a:r>
              <a:rPr lang="de-DE" dirty="0"/>
              <a:t>Bild durch Klicken auf Symbol hinzufügen</a:t>
            </a:r>
          </a:p>
        </p:txBody>
      </p:sp>
      <p:sp>
        <p:nvSpPr>
          <p:cNvPr id="9" name="Bildplatzhalter 4"/>
          <p:cNvSpPr>
            <a:spLocks noGrp="1"/>
          </p:cNvSpPr>
          <p:nvPr>
            <p:ph type="pic" sz="quarter" idx="16"/>
          </p:nvPr>
        </p:nvSpPr>
        <p:spPr>
          <a:xfrm>
            <a:off x="3402000" y="3762000"/>
            <a:ext cx="2592000" cy="2016000"/>
          </a:xfrm>
          <a:noFill/>
        </p:spPr>
        <p:txBody>
          <a:bodyPr vert="horz" lIns="0" tIns="0" rIns="0" bIns="0" rtlCol="0">
            <a:normAutofit/>
          </a:bodyPr>
          <a:lstStyle>
            <a:lvl1pPr marL="0" indent="0">
              <a:buNone/>
              <a:defRPr lang="de-DE" sz="1600" kern="1200" dirty="0">
                <a:solidFill>
                  <a:schemeClr val="bg2"/>
                </a:solidFill>
                <a:latin typeface="+mn-lt"/>
                <a:ea typeface="+mn-ea"/>
                <a:cs typeface="+mn-cs"/>
              </a:defRPr>
            </a:lvl1pPr>
          </a:lstStyle>
          <a:p>
            <a:r>
              <a:rPr lang="de-DE" dirty="0"/>
              <a:t>Bild durch Klicken auf Symbol hinzufügen</a:t>
            </a:r>
          </a:p>
        </p:txBody>
      </p:sp>
      <p:sp>
        <p:nvSpPr>
          <p:cNvPr id="10" name="Bildplatzhalter 4"/>
          <p:cNvSpPr>
            <a:spLocks noGrp="1"/>
          </p:cNvSpPr>
          <p:nvPr>
            <p:ph type="pic" sz="quarter" idx="17"/>
          </p:nvPr>
        </p:nvSpPr>
        <p:spPr>
          <a:xfrm>
            <a:off x="6177600" y="1168400"/>
            <a:ext cx="2592000" cy="2016000"/>
          </a:xfrm>
          <a:noFill/>
        </p:spPr>
        <p:txBody>
          <a:bodyPr vert="horz" lIns="0" tIns="0" rIns="0" bIns="0" rtlCol="0">
            <a:normAutofit/>
          </a:bodyPr>
          <a:lstStyle>
            <a:lvl1pPr marL="0" indent="0" algn="l" defTabSz="914400" rtl="0" eaLnBrk="1" latinLnBrk="0" hangingPunct="1">
              <a:lnSpc>
                <a:spcPct val="100000"/>
              </a:lnSpc>
              <a:spcBef>
                <a:spcPts val="300"/>
              </a:spcBef>
              <a:buClr>
                <a:srgbClr val="2C63B1"/>
              </a:buClr>
              <a:buFont typeface="Wingdings" panose="05000000000000000000" pitchFamily="2" charset="2"/>
              <a:buNone/>
              <a:defRPr lang="de-DE" sz="1600" kern="1200" dirty="0">
                <a:solidFill>
                  <a:schemeClr val="bg2"/>
                </a:solidFill>
                <a:latin typeface="+mn-lt"/>
                <a:ea typeface="+mn-ea"/>
                <a:cs typeface="+mn-cs"/>
              </a:defRPr>
            </a:lvl1pPr>
          </a:lstStyle>
          <a:p>
            <a:r>
              <a:rPr lang="de-DE" dirty="0"/>
              <a:t>Bild durch Klicken auf Symbol hinzufügen</a:t>
            </a:r>
          </a:p>
        </p:txBody>
      </p:sp>
      <p:sp>
        <p:nvSpPr>
          <p:cNvPr id="11" name="Bildplatzhalter 4"/>
          <p:cNvSpPr>
            <a:spLocks noGrp="1"/>
          </p:cNvSpPr>
          <p:nvPr>
            <p:ph type="pic" sz="quarter" idx="18"/>
          </p:nvPr>
        </p:nvSpPr>
        <p:spPr>
          <a:xfrm>
            <a:off x="6177600" y="3762000"/>
            <a:ext cx="2592000" cy="2016000"/>
          </a:xfrm>
          <a:noFill/>
        </p:spPr>
        <p:txBody>
          <a:bodyPr vert="horz" lIns="0" tIns="0" rIns="0" bIns="0" rtlCol="0">
            <a:normAutofit/>
          </a:bodyPr>
          <a:lstStyle>
            <a:lvl1pPr marL="0" indent="0" algn="l" defTabSz="914400" rtl="0" eaLnBrk="1" latinLnBrk="0" hangingPunct="1">
              <a:lnSpc>
                <a:spcPct val="100000"/>
              </a:lnSpc>
              <a:spcBef>
                <a:spcPts val="300"/>
              </a:spcBef>
              <a:buClr>
                <a:srgbClr val="2C63B1"/>
              </a:buClr>
              <a:buFont typeface="Wingdings" panose="05000000000000000000" pitchFamily="2" charset="2"/>
              <a:buNone/>
              <a:defRPr lang="de-DE" sz="1600" kern="1200" dirty="0">
                <a:solidFill>
                  <a:schemeClr val="bg2"/>
                </a:solidFill>
                <a:latin typeface="+mn-lt"/>
                <a:ea typeface="+mn-ea"/>
                <a:cs typeface="+mn-cs"/>
              </a:defRPr>
            </a:lvl1pPr>
          </a:lstStyle>
          <a:p>
            <a:r>
              <a:rPr lang="de-DE" dirty="0"/>
              <a:t>Bild durch Klicken auf Symbol hinzufügen</a:t>
            </a:r>
          </a:p>
        </p:txBody>
      </p:sp>
      <p:sp>
        <p:nvSpPr>
          <p:cNvPr id="12" name="Bildplatzhalter 4"/>
          <p:cNvSpPr>
            <a:spLocks noGrp="1"/>
          </p:cNvSpPr>
          <p:nvPr>
            <p:ph type="pic" sz="quarter" idx="19"/>
          </p:nvPr>
        </p:nvSpPr>
        <p:spPr>
          <a:xfrm>
            <a:off x="8953200" y="1170000"/>
            <a:ext cx="2592000" cy="2016000"/>
          </a:xfrm>
          <a:noFill/>
        </p:spPr>
        <p:txBody>
          <a:bodyPr vert="horz" lIns="0" tIns="0" rIns="0" bIns="0" rtlCol="0">
            <a:normAutofit/>
          </a:bodyPr>
          <a:lstStyle>
            <a:lvl1pPr marL="0" indent="0" algn="l" defTabSz="914400" rtl="0" eaLnBrk="1" latinLnBrk="0" hangingPunct="1">
              <a:lnSpc>
                <a:spcPct val="100000"/>
              </a:lnSpc>
              <a:spcBef>
                <a:spcPts val="300"/>
              </a:spcBef>
              <a:buClr>
                <a:srgbClr val="2C63B1"/>
              </a:buClr>
              <a:buFont typeface="Wingdings" panose="05000000000000000000" pitchFamily="2" charset="2"/>
              <a:buNone/>
              <a:defRPr lang="de-DE" sz="1600" kern="1200" dirty="0">
                <a:solidFill>
                  <a:schemeClr val="bg2"/>
                </a:solidFill>
                <a:latin typeface="+mn-lt"/>
                <a:ea typeface="+mn-ea"/>
                <a:cs typeface="+mn-cs"/>
              </a:defRPr>
            </a:lvl1pPr>
          </a:lstStyle>
          <a:p>
            <a:r>
              <a:rPr lang="de-DE" dirty="0"/>
              <a:t>Bild durch Klicken auf Symbol hinzufügen</a:t>
            </a:r>
          </a:p>
        </p:txBody>
      </p:sp>
      <p:sp>
        <p:nvSpPr>
          <p:cNvPr id="13" name="Bildplatzhalter 4"/>
          <p:cNvSpPr>
            <a:spLocks noGrp="1"/>
          </p:cNvSpPr>
          <p:nvPr>
            <p:ph type="pic" sz="quarter" idx="20"/>
          </p:nvPr>
        </p:nvSpPr>
        <p:spPr>
          <a:xfrm>
            <a:off x="8953200" y="3762000"/>
            <a:ext cx="2592000" cy="2016000"/>
          </a:xfrm>
          <a:noFill/>
        </p:spPr>
        <p:txBody>
          <a:bodyPr vert="horz" lIns="0" tIns="0" rIns="0" bIns="0" rtlCol="0">
            <a:normAutofit/>
          </a:bodyPr>
          <a:lstStyle>
            <a:lvl1pPr marL="0" indent="0" algn="l" defTabSz="914400" rtl="0" eaLnBrk="1" latinLnBrk="0" hangingPunct="1">
              <a:lnSpc>
                <a:spcPct val="100000"/>
              </a:lnSpc>
              <a:spcBef>
                <a:spcPts val="300"/>
              </a:spcBef>
              <a:buClr>
                <a:srgbClr val="2C63B1"/>
              </a:buClr>
              <a:buFont typeface="Wingdings" panose="05000000000000000000" pitchFamily="2" charset="2"/>
              <a:buNone/>
              <a:defRPr lang="de-DE" sz="1600" kern="1200" dirty="0">
                <a:solidFill>
                  <a:schemeClr val="bg2"/>
                </a:solidFill>
                <a:latin typeface="+mn-lt"/>
                <a:ea typeface="+mn-ea"/>
                <a:cs typeface="+mn-cs"/>
              </a:defRPr>
            </a:lvl1pPr>
          </a:lstStyle>
          <a:p>
            <a:r>
              <a:rPr lang="de-DE" dirty="0"/>
              <a:t>Bild durch Klicken auf Symbol hinzufügen</a:t>
            </a:r>
          </a:p>
        </p:txBody>
      </p:sp>
      <p:sp>
        <p:nvSpPr>
          <p:cNvPr id="14" name="Textplatzhalter 7"/>
          <p:cNvSpPr>
            <a:spLocks noGrp="1"/>
          </p:cNvSpPr>
          <p:nvPr>
            <p:ph type="body" sz="quarter" idx="24" hasCustomPrompt="1"/>
          </p:nvPr>
        </p:nvSpPr>
        <p:spPr>
          <a:xfrm>
            <a:off x="626400" y="3186000"/>
            <a:ext cx="2592000" cy="432000"/>
          </a:xfrm>
          <a:solidFill>
            <a:schemeClr val="tx1"/>
          </a:solidFill>
        </p:spPr>
        <p:txBody>
          <a:bodyPr lIns="72000" tIns="0" rIns="72000" bIns="0" anchor="ctr" anchorCtr="0">
            <a:noAutofit/>
          </a:bodyPr>
          <a:lstStyle>
            <a:lvl1pPr marL="0" indent="0">
              <a:lnSpc>
                <a:spcPct val="95000"/>
              </a:lnSpc>
              <a:spcBef>
                <a:spcPts val="0"/>
              </a:spcBef>
              <a:buNone/>
              <a:defRPr sz="1400">
                <a:solidFill>
                  <a:schemeClr val="bg1"/>
                </a:solidFill>
              </a:defRPr>
            </a:lvl1pPr>
          </a:lstStyle>
          <a:p>
            <a:pPr lvl="0"/>
            <a:r>
              <a:rPr lang="de-DE" dirty="0"/>
              <a:t>Bildunterschrift</a:t>
            </a:r>
          </a:p>
        </p:txBody>
      </p:sp>
      <p:sp>
        <p:nvSpPr>
          <p:cNvPr id="15" name="Textplatzhalter 7"/>
          <p:cNvSpPr>
            <a:spLocks noGrp="1"/>
          </p:cNvSpPr>
          <p:nvPr>
            <p:ph type="body" sz="quarter" idx="25" hasCustomPrompt="1"/>
          </p:nvPr>
        </p:nvSpPr>
        <p:spPr>
          <a:xfrm>
            <a:off x="6177600" y="3186000"/>
            <a:ext cx="2592000" cy="432000"/>
          </a:xfrm>
          <a:solidFill>
            <a:schemeClr val="tx1"/>
          </a:solidFill>
        </p:spPr>
        <p:txBody>
          <a:bodyPr lIns="72000" tIns="0" rIns="72000" bIns="0" anchor="ctr" anchorCtr="0">
            <a:noAutofit/>
          </a:bodyPr>
          <a:lstStyle>
            <a:lvl1pPr marL="0" indent="0">
              <a:lnSpc>
                <a:spcPct val="95000"/>
              </a:lnSpc>
              <a:spcBef>
                <a:spcPts val="0"/>
              </a:spcBef>
              <a:buNone/>
              <a:defRPr sz="1400">
                <a:solidFill>
                  <a:schemeClr val="bg1"/>
                </a:solidFill>
              </a:defRPr>
            </a:lvl1pPr>
          </a:lstStyle>
          <a:p>
            <a:pPr lvl="0"/>
            <a:r>
              <a:rPr lang="de-DE" dirty="0"/>
              <a:t>Bildunterschrift</a:t>
            </a:r>
          </a:p>
        </p:txBody>
      </p:sp>
      <p:sp>
        <p:nvSpPr>
          <p:cNvPr id="16" name="Textplatzhalter 7"/>
          <p:cNvSpPr>
            <a:spLocks noGrp="1"/>
          </p:cNvSpPr>
          <p:nvPr>
            <p:ph type="body" sz="quarter" idx="26" hasCustomPrompt="1"/>
          </p:nvPr>
        </p:nvSpPr>
        <p:spPr>
          <a:xfrm>
            <a:off x="3402000" y="3186000"/>
            <a:ext cx="2592000" cy="432000"/>
          </a:xfrm>
          <a:solidFill>
            <a:schemeClr val="tx1"/>
          </a:solidFill>
        </p:spPr>
        <p:txBody>
          <a:bodyPr lIns="72000" tIns="0" rIns="72000" bIns="0" anchor="ctr" anchorCtr="0">
            <a:noAutofit/>
          </a:bodyPr>
          <a:lstStyle>
            <a:lvl1pPr marL="0" indent="0">
              <a:lnSpc>
                <a:spcPct val="95000"/>
              </a:lnSpc>
              <a:spcBef>
                <a:spcPts val="0"/>
              </a:spcBef>
              <a:buNone/>
              <a:defRPr sz="1400">
                <a:solidFill>
                  <a:schemeClr val="bg1"/>
                </a:solidFill>
              </a:defRPr>
            </a:lvl1pPr>
          </a:lstStyle>
          <a:p>
            <a:pPr lvl="0"/>
            <a:r>
              <a:rPr lang="de-DE" dirty="0"/>
              <a:t>Bildunterschrift</a:t>
            </a:r>
          </a:p>
        </p:txBody>
      </p:sp>
      <p:sp>
        <p:nvSpPr>
          <p:cNvPr id="17" name="Textplatzhalter 7"/>
          <p:cNvSpPr>
            <a:spLocks noGrp="1"/>
          </p:cNvSpPr>
          <p:nvPr>
            <p:ph type="body" sz="quarter" idx="27" hasCustomPrompt="1"/>
          </p:nvPr>
        </p:nvSpPr>
        <p:spPr>
          <a:xfrm>
            <a:off x="626400" y="5778000"/>
            <a:ext cx="2592000" cy="432000"/>
          </a:xfrm>
          <a:solidFill>
            <a:schemeClr val="tx1"/>
          </a:solidFill>
        </p:spPr>
        <p:txBody>
          <a:bodyPr lIns="72000" tIns="0" rIns="72000" bIns="0" anchor="ctr" anchorCtr="0">
            <a:noAutofit/>
          </a:bodyPr>
          <a:lstStyle>
            <a:lvl1pPr marL="0" indent="0">
              <a:lnSpc>
                <a:spcPct val="95000"/>
              </a:lnSpc>
              <a:spcBef>
                <a:spcPts val="0"/>
              </a:spcBef>
              <a:buNone/>
              <a:defRPr sz="1400">
                <a:solidFill>
                  <a:schemeClr val="bg1"/>
                </a:solidFill>
              </a:defRPr>
            </a:lvl1pPr>
          </a:lstStyle>
          <a:p>
            <a:pPr lvl="0"/>
            <a:r>
              <a:rPr lang="de-DE" dirty="0"/>
              <a:t>Bildunterschrift</a:t>
            </a:r>
          </a:p>
        </p:txBody>
      </p:sp>
      <p:sp>
        <p:nvSpPr>
          <p:cNvPr id="18" name="Textplatzhalter 7"/>
          <p:cNvSpPr>
            <a:spLocks noGrp="1"/>
          </p:cNvSpPr>
          <p:nvPr>
            <p:ph type="body" sz="quarter" idx="28" hasCustomPrompt="1"/>
          </p:nvPr>
        </p:nvSpPr>
        <p:spPr>
          <a:xfrm>
            <a:off x="3402000" y="5778000"/>
            <a:ext cx="2592000" cy="432000"/>
          </a:xfrm>
          <a:solidFill>
            <a:schemeClr val="tx1"/>
          </a:solidFill>
        </p:spPr>
        <p:txBody>
          <a:bodyPr lIns="72000" tIns="0" rIns="72000" bIns="0" anchor="ctr" anchorCtr="0">
            <a:noAutofit/>
          </a:bodyPr>
          <a:lstStyle>
            <a:lvl1pPr marL="0" indent="0">
              <a:lnSpc>
                <a:spcPct val="95000"/>
              </a:lnSpc>
              <a:spcBef>
                <a:spcPts val="0"/>
              </a:spcBef>
              <a:buNone/>
              <a:defRPr sz="1400">
                <a:solidFill>
                  <a:schemeClr val="bg1"/>
                </a:solidFill>
              </a:defRPr>
            </a:lvl1pPr>
          </a:lstStyle>
          <a:p>
            <a:pPr lvl="0"/>
            <a:r>
              <a:rPr lang="de-DE" dirty="0"/>
              <a:t>Bildunterschrift</a:t>
            </a:r>
          </a:p>
        </p:txBody>
      </p:sp>
      <p:sp>
        <p:nvSpPr>
          <p:cNvPr id="19" name="Textplatzhalter 7"/>
          <p:cNvSpPr>
            <a:spLocks noGrp="1"/>
          </p:cNvSpPr>
          <p:nvPr>
            <p:ph type="body" sz="quarter" idx="29" hasCustomPrompt="1"/>
          </p:nvPr>
        </p:nvSpPr>
        <p:spPr>
          <a:xfrm>
            <a:off x="6177600" y="5778000"/>
            <a:ext cx="2592000" cy="432000"/>
          </a:xfrm>
          <a:solidFill>
            <a:schemeClr val="tx1"/>
          </a:solidFill>
        </p:spPr>
        <p:txBody>
          <a:bodyPr lIns="72000" tIns="0" rIns="72000" bIns="0" anchor="ctr" anchorCtr="0">
            <a:noAutofit/>
          </a:bodyPr>
          <a:lstStyle>
            <a:lvl1pPr marL="0" indent="0">
              <a:lnSpc>
                <a:spcPct val="95000"/>
              </a:lnSpc>
              <a:spcBef>
                <a:spcPts val="0"/>
              </a:spcBef>
              <a:buNone/>
              <a:defRPr sz="1400">
                <a:solidFill>
                  <a:schemeClr val="bg1"/>
                </a:solidFill>
              </a:defRPr>
            </a:lvl1pPr>
          </a:lstStyle>
          <a:p>
            <a:pPr lvl="0"/>
            <a:r>
              <a:rPr lang="de-DE" dirty="0"/>
              <a:t>Bildunterschrift</a:t>
            </a:r>
          </a:p>
        </p:txBody>
      </p:sp>
      <p:sp>
        <p:nvSpPr>
          <p:cNvPr id="20" name="Textplatzhalter 7"/>
          <p:cNvSpPr>
            <a:spLocks noGrp="1"/>
          </p:cNvSpPr>
          <p:nvPr>
            <p:ph type="body" sz="quarter" idx="30" hasCustomPrompt="1"/>
          </p:nvPr>
        </p:nvSpPr>
        <p:spPr>
          <a:xfrm>
            <a:off x="8953200" y="5778000"/>
            <a:ext cx="2592000" cy="432000"/>
          </a:xfrm>
          <a:solidFill>
            <a:schemeClr val="tx1"/>
          </a:solidFill>
        </p:spPr>
        <p:txBody>
          <a:bodyPr lIns="72000" tIns="0" rIns="72000" bIns="0" anchor="ctr" anchorCtr="0">
            <a:noAutofit/>
          </a:bodyPr>
          <a:lstStyle>
            <a:lvl1pPr marL="0" indent="0">
              <a:lnSpc>
                <a:spcPct val="95000"/>
              </a:lnSpc>
              <a:spcBef>
                <a:spcPts val="0"/>
              </a:spcBef>
              <a:buNone/>
              <a:defRPr sz="1400">
                <a:solidFill>
                  <a:schemeClr val="bg1"/>
                </a:solidFill>
              </a:defRPr>
            </a:lvl1pPr>
          </a:lstStyle>
          <a:p>
            <a:pPr lvl="0"/>
            <a:r>
              <a:rPr lang="de-DE" dirty="0"/>
              <a:t>Bildunterschrift</a:t>
            </a:r>
          </a:p>
        </p:txBody>
      </p:sp>
      <p:sp>
        <p:nvSpPr>
          <p:cNvPr id="21" name="Textplatzhalter 7"/>
          <p:cNvSpPr>
            <a:spLocks noGrp="1"/>
          </p:cNvSpPr>
          <p:nvPr>
            <p:ph type="body" sz="quarter" idx="31" hasCustomPrompt="1"/>
          </p:nvPr>
        </p:nvSpPr>
        <p:spPr>
          <a:xfrm>
            <a:off x="8953200" y="3186000"/>
            <a:ext cx="2592000" cy="432000"/>
          </a:xfrm>
          <a:solidFill>
            <a:schemeClr val="tx1"/>
          </a:solidFill>
        </p:spPr>
        <p:txBody>
          <a:bodyPr lIns="72000" tIns="0" rIns="72000" bIns="0" anchor="ctr" anchorCtr="0">
            <a:noAutofit/>
          </a:bodyPr>
          <a:lstStyle>
            <a:lvl1pPr marL="0" indent="0">
              <a:lnSpc>
                <a:spcPct val="95000"/>
              </a:lnSpc>
              <a:spcBef>
                <a:spcPts val="0"/>
              </a:spcBef>
              <a:buNone/>
              <a:defRPr sz="1400">
                <a:solidFill>
                  <a:schemeClr val="bg1"/>
                </a:solidFill>
              </a:defRPr>
            </a:lvl1pPr>
          </a:lstStyle>
          <a:p>
            <a:pPr lvl="0"/>
            <a:r>
              <a:rPr lang="de-DE" dirty="0"/>
              <a:t>Bildunterschrift</a:t>
            </a:r>
          </a:p>
        </p:txBody>
      </p:sp>
      <p:sp>
        <p:nvSpPr>
          <p:cNvPr id="30" name="Textplatzhalter 2"/>
          <p:cNvSpPr>
            <a:spLocks noGrp="1"/>
          </p:cNvSpPr>
          <p:nvPr>
            <p:ph type="body" sz="quarter" idx="32" hasCustomPrompt="1"/>
          </p:nvPr>
        </p:nvSpPr>
        <p:spPr>
          <a:xfrm>
            <a:off x="11361600" y="3762384"/>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31" name="Textplatzhalter 2"/>
          <p:cNvSpPr>
            <a:spLocks noGrp="1"/>
          </p:cNvSpPr>
          <p:nvPr>
            <p:ph type="body" sz="quarter" idx="33" hasCustomPrompt="1"/>
          </p:nvPr>
        </p:nvSpPr>
        <p:spPr>
          <a:xfrm>
            <a:off x="11361600" y="1168400"/>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32" name="Textplatzhalter 2"/>
          <p:cNvSpPr>
            <a:spLocks noGrp="1"/>
          </p:cNvSpPr>
          <p:nvPr>
            <p:ph type="body" sz="quarter" idx="34" hasCustomPrompt="1"/>
          </p:nvPr>
        </p:nvSpPr>
        <p:spPr>
          <a:xfrm>
            <a:off x="8589600" y="3762384"/>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33" name="Textplatzhalter 2"/>
          <p:cNvSpPr>
            <a:spLocks noGrp="1"/>
          </p:cNvSpPr>
          <p:nvPr>
            <p:ph type="body" sz="quarter" idx="35" hasCustomPrompt="1"/>
          </p:nvPr>
        </p:nvSpPr>
        <p:spPr>
          <a:xfrm>
            <a:off x="8589600" y="1168400"/>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34" name="Textplatzhalter 2"/>
          <p:cNvSpPr>
            <a:spLocks noGrp="1"/>
          </p:cNvSpPr>
          <p:nvPr>
            <p:ph type="body" sz="quarter" idx="36" hasCustomPrompt="1"/>
          </p:nvPr>
        </p:nvSpPr>
        <p:spPr>
          <a:xfrm>
            <a:off x="5817600" y="3762384"/>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35" name="Textplatzhalter 2"/>
          <p:cNvSpPr>
            <a:spLocks noGrp="1"/>
          </p:cNvSpPr>
          <p:nvPr>
            <p:ph type="body" sz="quarter" idx="37" hasCustomPrompt="1"/>
          </p:nvPr>
        </p:nvSpPr>
        <p:spPr>
          <a:xfrm>
            <a:off x="5817600" y="1168400"/>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36" name="Textplatzhalter 2"/>
          <p:cNvSpPr>
            <a:spLocks noGrp="1"/>
          </p:cNvSpPr>
          <p:nvPr>
            <p:ph type="body" sz="quarter" idx="38" hasCustomPrompt="1"/>
          </p:nvPr>
        </p:nvSpPr>
        <p:spPr>
          <a:xfrm>
            <a:off x="3034800" y="3762384"/>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37" name="Textplatzhalter 2"/>
          <p:cNvSpPr>
            <a:spLocks noGrp="1"/>
          </p:cNvSpPr>
          <p:nvPr>
            <p:ph type="body" sz="quarter" idx="39" hasCustomPrompt="1"/>
          </p:nvPr>
        </p:nvSpPr>
        <p:spPr>
          <a:xfrm>
            <a:off x="3034800" y="1168400"/>
            <a:ext cx="180000" cy="2016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Tree>
    <p:extLst>
      <p:ext uri="{BB962C8B-B14F-4D97-AF65-F5344CB8AC3E}">
        <p14:creationId xmlns:p14="http://schemas.microsoft.com/office/powerpoint/2010/main" val="30475048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Vollbild">
    <p:spTree>
      <p:nvGrpSpPr>
        <p:cNvPr id="1" name=""/>
        <p:cNvGrpSpPr/>
        <p:nvPr/>
      </p:nvGrpSpPr>
      <p:grpSpPr>
        <a:xfrm>
          <a:off x="0" y="0"/>
          <a:ext cx="0" cy="0"/>
          <a:chOff x="0" y="0"/>
          <a:chExt cx="0" cy="0"/>
        </a:xfrm>
      </p:grpSpPr>
      <p:sp>
        <p:nvSpPr>
          <p:cNvPr id="15" name="Bildplatzhalter 3"/>
          <p:cNvSpPr>
            <a:spLocks noGrp="1"/>
          </p:cNvSpPr>
          <p:nvPr>
            <p:ph type="pic" sz="quarter" idx="12" hasCustomPrompt="1"/>
          </p:nvPr>
        </p:nvSpPr>
        <p:spPr>
          <a:xfrm>
            <a:off x="0" y="0"/>
            <a:ext cx="12193200" cy="6858000"/>
          </a:xfrm>
          <a:noFill/>
        </p:spPr>
        <p:txBody>
          <a:bodyPr/>
          <a:lstStyle>
            <a:lvl1pPr marL="0" indent="0" algn="ctr">
              <a:buNone/>
              <a:defRPr lang="de-DE" sz="1400" kern="1200" dirty="0" smtClean="0">
                <a:solidFill>
                  <a:schemeClr val="bg2"/>
                </a:solidFill>
                <a:latin typeface="+mn-lt"/>
                <a:ea typeface="+mn-ea"/>
                <a:cs typeface="+mn-cs"/>
              </a:defRPr>
            </a:lvl1pPr>
          </a:lstStyle>
          <a:p>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endParaRPr lang="de-DE" dirty="0"/>
          </a:p>
          <a:p>
            <a:r>
              <a:rPr lang="de-DE" dirty="0"/>
              <a:t>Reine Bildfolie (19,05 x 25,4 cm):</a:t>
            </a:r>
            <a:br>
              <a:rPr lang="de-DE" dirty="0"/>
            </a:br>
            <a:r>
              <a:rPr lang="de-DE" dirty="0"/>
              <a:t>Bitte keinen Text einfügen</a:t>
            </a:r>
          </a:p>
        </p:txBody>
      </p:sp>
      <p:sp>
        <p:nvSpPr>
          <p:cNvPr id="7" name="Textplatzhalter 2"/>
          <p:cNvSpPr>
            <a:spLocks noGrp="1"/>
          </p:cNvSpPr>
          <p:nvPr>
            <p:ph type="body" sz="quarter" idx="23" hasCustomPrompt="1"/>
          </p:nvPr>
        </p:nvSpPr>
        <p:spPr>
          <a:xfrm>
            <a:off x="11995200" y="0"/>
            <a:ext cx="180000" cy="6858000"/>
          </a:xfrm>
        </p:spPr>
        <p:txBody>
          <a:bodyPr vert="vert270" wrap="square" lIns="0" rIns="18000" bIns="36000" anchor="b" anchorCtr="0">
            <a:noAutofit/>
          </a:bodyPr>
          <a:lstStyle>
            <a:lvl1pPr marL="0" indent="0">
              <a:lnSpc>
                <a:spcPct val="100000"/>
              </a:lnSpc>
              <a:spcBef>
                <a:spcPts val="0"/>
              </a:spcBef>
              <a:buFontTx/>
              <a:buNone/>
              <a:defRPr lang="de-DE" sz="1050" i="0" kern="1200" baseline="0" dirty="0" smtClean="0">
                <a:solidFill>
                  <a:schemeClr val="bg2"/>
                </a:solidFill>
                <a:latin typeface="+mn-lt"/>
                <a:ea typeface="+mn-ea"/>
                <a:cs typeface="+mn-cs"/>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Tree>
    <p:extLst>
      <p:ext uri="{BB962C8B-B14F-4D97-AF65-F5344CB8AC3E}">
        <p14:creationId xmlns:p14="http://schemas.microsoft.com/office/powerpoint/2010/main" val="11232126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Headline</a:t>
            </a:r>
          </a:p>
        </p:txBody>
      </p:sp>
      <p:sp>
        <p:nvSpPr>
          <p:cNvPr id="3" name="Fußzeilenplatzhalter 2"/>
          <p:cNvSpPr>
            <a:spLocks noGrp="1"/>
          </p:cNvSpPr>
          <p:nvPr>
            <p:ph type="ftr" sz="quarter" idx="10"/>
          </p:nvPr>
        </p:nvSpPr>
        <p:spPr/>
        <p:txBody>
          <a:bodyPr/>
          <a:lstStyle/>
          <a:p>
            <a:r>
              <a:rPr lang="de-DE"/>
              <a:t>Musterfoliensatz zur ZTV-W LB 219</a:t>
            </a:r>
            <a:endParaRPr lang="de-DE" dirty="0"/>
          </a:p>
        </p:txBody>
      </p:sp>
      <p:sp>
        <p:nvSpPr>
          <p:cNvPr id="4" name="Datumsplatzhalter 3"/>
          <p:cNvSpPr>
            <a:spLocks noGrp="1"/>
          </p:cNvSpPr>
          <p:nvPr>
            <p:ph type="dt" sz="half" idx="11"/>
          </p:nvPr>
        </p:nvSpPr>
        <p:spPr/>
        <p:txBody>
          <a:bodyPr/>
          <a:lstStyle/>
          <a:p>
            <a:r>
              <a:rPr lang="de-DE"/>
              <a:t>07.10.2022</a:t>
            </a:r>
            <a:endParaRPr dirty="0"/>
          </a:p>
        </p:txBody>
      </p:sp>
      <p:sp>
        <p:nvSpPr>
          <p:cNvPr id="5" name="Foliennummernplatzhalter 4"/>
          <p:cNvSpPr>
            <a:spLocks noGrp="1"/>
          </p:cNvSpPr>
          <p:nvPr>
            <p:ph type="sldNum" sz="quarter" idx="12"/>
          </p:nvPr>
        </p:nvSpPr>
        <p:spPr/>
        <p:txBody>
          <a:bodyPr/>
          <a:lstStyle/>
          <a:p>
            <a:r>
              <a:rPr dirty="0"/>
              <a:t>Seite </a:t>
            </a:r>
            <a:fld id="{C9E9A98A-EE95-46CB-BABE-E6CF43D50E3B}" type="slidenum">
              <a:rPr/>
              <a:pPr/>
              <a:t>‹Nr.›</a:t>
            </a:fld>
            <a:endParaRPr dirty="0"/>
          </a:p>
        </p:txBody>
      </p:sp>
      <p:sp>
        <p:nvSpPr>
          <p:cNvPr id="10" name="Textplatzhalter 2"/>
          <p:cNvSpPr>
            <a:spLocks noGrp="1"/>
          </p:cNvSpPr>
          <p:nvPr>
            <p:ph type="body" sz="quarter" idx="21" hasCustomPrompt="1"/>
          </p:nvPr>
        </p:nvSpPr>
        <p:spPr>
          <a:xfrm>
            <a:off x="11361600" y="1170000"/>
            <a:ext cx="180000" cy="5040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11" name="Medienplatzhalter 7"/>
          <p:cNvSpPr>
            <a:spLocks noGrp="1"/>
          </p:cNvSpPr>
          <p:nvPr>
            <p:ph type="media" sz="quarter" idx="22" hasCustomPrompt="1"/>
          </p:nvPr>
        </p:nvSpPr>
        <p:spPr>
          <a:xfrm>
            <a:off x="626400" y="1170000"/>
            <a:ext cx="10925175" cy="5040000"/>
          </a:xfrm>
        </p:spPr>
        <p:txBody>
          <a:bodyPr/>
          <a:lstStyle>
            <a:lvl1pPr marL="0" indent="0">
              <a:buNone/>
              <a:defRPr/>
            </a:lvl1pPr>
          </a:lstStyle>
          <a:p>
            <a:r>
              <a:rPr lang="de-DE" dirty="0"/>
              <a:t>Video per Klick auf das Symbol in der Mitte der Folie ein Video einfügen</a:t>
            </a:r>
          </a:p>
        </p:txBody>
      </p:sp>
    </p:spTree>
    <p:extLst>
      <p:ext uri="{BB962C8B-B14F-4D97-AF65-F5344CB8AC3E}">
        <p14:creationId xmlns:p14="http://schemas.microsoft.com/office/powerpoint/2010/main" val="27764409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Headline</a:t>
            </a:r>
          </a:p>
        </p:txBody>
      </p:sp>
      <p:sp>
        <p:nvSpPr>
          <p:cNvPr id="6" name="Bildplatzhalter 9"/>
          <p:cNvSpPr>
            <a:spLocks noGrp="1"/>
          </p:cNvSpPr>
          <p:nvPr>
            <p:ph type="pic" sz="quarter" idx="14" hasCustomPrompt="1"/>
          </p:nvPr>
        </p:nvSpPr>
        <p:spPr>
          <a:xfrm>
            <a:off x="626400" y="1440000"/>
            <a:ext cx="1404000" cy="1584000"/>
          </a:xfrm>
          <a:solidFill>
            <a:srgbClr val="C0C1C4"/>
          </a:solidFill>
        </p:spPr>
        <p:txBody>
          <a:bodyPr/>
          <a:lstStyle>
            <a:lvl1pPr marL="0" indent="0">
              <a:buNone/>
              <a:defRPr/>
            </a:lvl1pPr>
          </a:lstStyle>
          <a:p>
            <a:r>
              <a:rPr lang="de-DE" dirty="0"/>
              <a:t>Bild Mitarbeiter</a:t>
            </a:r>
          </a:p>
        </p:txBody>
      </p:sp>
      <p:sp>
        <p:nvSpPr>
          <p:cNvPr id="7" name="Bildplatzhalter 9"/>
          <p:cNvSpPr>
            <a:spLocks noGrp="1"/>
          </p:cNvSpPr>
          <p:nvPr>
            <p:ph type="pic" sz="quarter" idx="16" hasCustomPrompt="1"/>
          </p:nvPr>
        </p:nvSpPr>
        <p:spPr>
          <a:xfrm>
            <a:off x="6090516" y="1440000"/>
            <a:ext cx="1404000" cy="1584000"/>
          </a:xfrm>
          <a:solidFill>
            <a:srgbClr val="C0C1C4"/>
          </a:solidFill>
        </p:spPr>
        <p:txBody>
          <a:bodyPr/>
          <a:lstStyle>
            <a:lvl1pPr marL="0" indent="0">
              <a:buNone/>
              <a:defRPr/>
            </a:lvl1pPr>
          </a:lstStyle>
          <a:p>
            <a:r>
              <a:rPr lang="de-DE" dirty="0"/>
              <a:t>Bild Mitarbeiter</a:t>
            </a:r>
          </a:p>
        </p:txBody>
      </p:sp>
      <p:sp>
        <p:nvSpPr>
          <p:cNvPr id="8" name="Textplatzhalter 7"/>
          <p:cNvSpPr>
            <a:spLocks noGrp="1"/>
          </p:cNvSpPr>
          <p:nvPr>
            <p:ph type="body" sz="quarter" idx="17" hasCustomPrompt="1"/>
          </p:nvPr>
        </p:nvSpPr>
        <p:spPr>
          <a:xfrm>
            <a:off x="2178312" y="3708000"/>
            <a:ext cx="3600000" cy="252000"/>
          </a:xfrm>
        </p:spPr>
        <p:txBody>
          <a:bodyPr vert="horz" lIns="0" tIns="0" rIns="0" bIns="0" rtlCol="0" anchor="t" anchorCtr="0">
            <a:normAutofit/>
          </a:bodyPr>
          <a:lstStyle>
            <a:lvl1pPr marL="182563" indent="-182563">
              <a:buFontTx/>
              <a:buNone/>
              <a:defRPr lang="de-DE" b="1" dirty="0" smtClean="0">
                <a:solidFill>
                  <a:srgbClr val="336FB5"/>
                </a:solidFill>
              </a:defRPr>
            </a:lvl1pPr>
          </a:lstStyle>
          <a:p>
            <a:pPr marL="0" lvl="0" indent="0">
              <a:lnSpc>
                <a:spcPct val="100000"/>
              </a:lnSpc>
            </a:pPr>
            <a:r>
              <a:rPr lang="de-DE" dirty="0"/>
              <a:t>Vorname Name</a:t>
            </a:r>
          </a:p>
        </p:txBody>
      </p:sp>
      <p:sp>
        <p:nvSpPr>
          <p:cNvPr id="9" name="Bildplatzhalter 9"/>
          <p:cNvSpPr>
            <a:spLocks noGrp="1"/>
          </p:cNvSpPr>
          <p:nvPr>
            <p:ph type="pic" sz="quarter" idx="18" hasCustomPrompt="1"/>
          </p:nvPr>
        </p:nvSpPr>
        <p:spPr>
          <a:xfrm>
            <a:off x="626400" y="3708000"/>
            <a:ext cx="1404000" cy="1584000"/>
          </a:xfrm>
          <a:solidFill>
            <a:srgbClr val="C0C1C4"/>
          </a:solidFill>
        </p:spPr>
        <p:txBody>
          <a:bodyPr/>
          <a:lstStyle>
            <a:lvl1pPr marL="0" indent="0">
              <a:buNone/>
              <a:defRPr/>
            </a:lvl1pPr>
          </a:lstStyle>
          <a:p>
            <a:r>
              <a:rPr lang="de-DE" dirty="0"/>
              <a:t>Bild Mitarbeiter</a:t>
            </a:r>
          </a:p>
        </p:txBody>
      </p:sp>
      <p:sp>
        <p:nvSpPr>
          <p:cNvPr id="10" name="Bildplatzhalter 9"/>
          <p:cNvSpPr>
            <a:spLocks noGrp="1"/>
          </p:cNvSpPr>
          <p:nvPr>
            <p:ph type="pic" sz="quarter" idx="20" hasCustomPrompt="1"/>
          </p:nvPr>
        </p:nvSpPr>
        <p:spPr>
          <a:xfrm>
            <a:off x="6090516" y="3708000"/>
            <a:ext cx="1404000" cy="1584000"/>
          </a:xfrm>
          <a:solidFill>
            <a:srgbClr val="C0C1C4"/>
          </a:solidFill>
        </p:spPr>
        <p:txBody>
          <a:bodyPr/>
          <a:lstStyle>
            <a:lvl1pPr marL="0" indent="0">
              <a:buNone/>
              <a:defRPr/>
            </a:lvl1pPr>
          </a:lstStyle>
          <a:p>
            <a:r>
              <a:rPr lang="de-DE" dirty="0"/>
              <a:t>Bild Mitarbeiter</a:t>
            </a:r>
          </a:p>
        </p:txBody>
      </p:sp>
      <p:sp>
        <p:nvSpPr>
          <p:cNvPr id="11" name="Bildplatzhalter 6"/>
          <p:cNvSpPr>
            <a:spLocks noGrp="1"/>
          </p:cNvSpPr>
          <p:nvPr>
            <p:ph type="pic" sz="quarter" idx="21" hasCustomPrompt="1"/>
          </p:nvPr>
        </p:nvSpPr>
        <p:spPr>
          <a:xfrm>
            <a:off x="2178312" y="1727454"/>
            <a:ext cx="1296000" cy="1296000"/>
          </a:xfrm>
          <a:solidFill>
            <a:srgbClr val="C0C1C4"/>
          </a:solidFill>
        </p:spPr>
        <p:txBody>
          <a:bodyPr/>
          <a:lstStyle>
            <a:lvl1pPr marL="0" indent="0">
              <a:buNone/>
              <a:defRPr/>
            </a:lvl1pPr>
          </a:lstStyle>
          <a:p>
            <a:r>
              <a:rPr lang="de-DE" dirty="0"/>
              <a:t>QR-Code</a:t>
            </a:r>
          </a:p>
        </p:txBody>
      </p:sp>
      <p:sp>
        <p:nvSpPr>
          <p:cNvPr id="12" name="Bildplatzhalter 6"/>
          <p:cNvSpPr>
            <a:spLocks noGrp="1"/>
          </p:cNvSpPr>
          <p:nvPr>
            <p:ph type="pic" sz="quarter" idx="22" hasCustomPrompt="1"/>
          </p:nvPr>
        </p:nvSpPr>
        <p:spPr>
          <a:xfrm>
            <a:off x="7638516" y="3996000"/>
            <a:ext cx="1296000" cy="1296000"/>
          </a:xfrm>
          <a:solidFill>
            <a:srgbClr val="C0C1C4"/>
          </a:solidFill>
        </p:spPr>
        <p:txBody>
          <a:bodyPr/>
          <a:lstStyle>
            <a:lvl1pPr marL="0" indent="0">
              <a:buNone/>
              <a:defRPr/>
            </a:lvl1pPr>
          </a:lstStyle>
          <a:p>
            <a:r>
              <a:rPr lang="de-DE" dirty="0"/>
              <a:t>QR-Code</a:t>
            </a:r>
          </a:p>
        </p:txBody>
      </p:sp>
      <p:sp>
        <p:nvSpPr>
          <p:cNvPr id="13" name="Bildplatzhalter 6"/>
          <p:cNvSpPr>
            <a:spLocks noGrp="1"/>
          </p:cNvSpPr>
          <p:nvPr>
            <p:ph type="pic" sz="quarter" idx="23" hasCustomPrompt="1"/>
          </p:nvPr>
        </p:nvSpPr>
        <p:spPr>
          <a:xfrm>
            <a:off x="2178312" y="3996000"/>
            <a:ext cx="1296000" cy="1296000"/>
          </a:xfrm>
          <a:solidFill>
            <a:srgbClr val="C0C1C4"/>
          </a:solidFill>
        </p:spPr>
        <p:txBody>
          <a:bodyPr/>
          <a:lstStyle>
            <a:lvl1pPr marL="0" indent="0">
              <a:buNone/>
              <a:defRPr/>
            </a:lvl1pPr>
          </a:lstStyle>
          <a:p>
            <a:r>
              <a:rPr lang="de-DE" dirty="0"/>
              <a:t>QR-Code</a:t>
            </a:r>
          </a:p>
        </p:txBody>
      </p:sp>
      <p:sp>
        <p:nvSpPr>
          <p:cNvPr id="14" name="Bildplatzhalter 6"/>
          <p:cNvSpPr>
            <a:spLocks noGrp="1"/>
          </p:cNvSpPr>
          <p:nvPr>
            <p:ph type="pic" sz="quarter" idx="24" hasCustomPrompt="1"/>
          </p:nvPr>
        </p:nvSpPr>
        <p:spPr>
          <a:xfrm>
            <a:off x="7638516" y="1728000"/>
            <a:ext cx="1296000" cy="1296000"/>
          </a:xfrm>
          <a:solidFill>
            <a:srgbClr val="C0C1C4"/>
          </a:solidFill>
        </p:spPr>
        <p:txBody>
          <a:bodyPr/>
          <a:lstStyle>
            <a:lvl1pPr marL="0" indent="0">
              <a:buNone/>
              <a:defRPr/>
            </a:lvl1pPr>
          </a:lstStyle>
          <a:p>
            <a:r>
              <a:rPr lang="de-DE" dirty="0"/>
              <a:t>QR-Code</a:t>
            </a:r>
          </a:p>
        </p:txBody>
      </p:sp>
      <p:sp>
        <p:nvSpPr>
          <p:cNvPr id="15" name="Textplatzhalter 7"/>
          <p:cNvSpPr>
            <a:spLocks noGrp="1"/>
          </p:cNvSpPr>
          <p:nvPr>
            <p:ph type="body" sz="quarter" idx="25" hasCustomPrompt="1"/>
          </p:nvPr>
        </p:nvSpPr>
        <p:spPr>
          <a:xfrm>
            <a:off x="7638516" y="3708000"/>
            <a:ext cx="3600000" cy="252000"/>
          </a:xfrm>
        </p:spPr>
        <p:txBody>
          <a:bodyPr vert="horz" lIns="0" tIns="0" rIns="0" bIns="0" rtlCol="0" anchor="t" anchorCtr="0">
            <a:normAutofit/>
          </a:bodyPr>
          <a:lstStyle>
            <a:lvl1pPr marL="182563" indent="-182563">
              <a:buFontTx/>
              <a:buNone/>
              <a:defRPr lang="de-DE" b="1" dirty="0" smtClean="0">
                <a:solidFill>
                  <a:srgbClr val="336FB5"/>
                </a:solidFill>
              </a:defRPr>
            </a:lvl1pPr>
          </a:lstStyle>
          <a:p>
            <a:pPr marL="0" lvl="0" indent="0">
              <a:lnSpc>
                <a:spcPct val="100000"/>
              </a:lnSpc>
            </a:pPr>
            <a:r>
              <a:rPr lang="de-DE" dirty="0"/>
              <a:t>Vorname Name</a:t>
            </a:r>
          </a:p>
        </p:txBody>
      </p:sp>
      <p:sp>
        <p:nvSpPr>
          <p:cNvPr id="16" name="Textplatzhalter 7"/>
          <p:cNvSpPr>
            <a:spLocks noGrp="1"/>
          </p:cNvSpPr>
          <p:nvPr>
            <p:ph type="body" sz="quarter" idx="26" hasCustomPrompt="1"/>
          </p:nvPr>
        </p:nvSpPr>
        <p:spPr>
          <a:xfrm>
            <a:off x="7638516" y="1440000"/>
            <a:ext cx="3600000" cy="252000"/>
          </a:xfrm>
        </p:spPr>
        <p:txBody>
          <a:bodyPr vert="horz" lIns="0" tIns="0" rIns="0" bIns="0" rtlCol="0" anchor="t" anchorCtr="0">
            <a:normAutofit/>
          </a:bodyPr>
          <a:lstStyle>
            <a:lvl1pPr marL="182563" indent="-182563">
              <a:buFontTx/>
              <a:buNone/>
              <a:defRPr lang="de-DE" b="1" dirty="0" smtClean="0">
                <a:solidFill>
                  <a:srgbClr val="336FB5"/>
                </a:solidFill>
              </a:defRPr>
            </a:lvl1pPr>
          </a:lstStyle>
          <a:p>
            <a:pPr marL="0" lvl="0" indent="0">
              <a:lnSpc>
                <a:spcPct val="100000"/>
              </a:lnSpc>
            </a:pPr>
            <a:r>
              <a:rPr lang="de-DE" dirty="0"/>
              <a:t>Vorname Name</a:t>
            </a:r>
          </a:p>
        </p:txBody>
      </p:sp>
      <p:sp>
        <p:nvSpPr>
          <p:cNvPr id="17" name="Textplatzhalter 7"/>
          <p:cNvSpPr>
            <a:spLocks noGrp="1"/>
          </p:cNvSpPr>
          <p:nvPr>
            <p:ph type="body" sz="quarter" idx="27" hasCustomPrompt="1"/>
          </p:nvPr>
        </p:nvSpPr>
        <p:spPr>
          <a:xfrm>
            <a:off x="2178312" y="1440000"/>
            <a:ext cx="3600000" cy="252000"/>
          </a:xfrm>
        </p:spPr>
        <p:txBody>
          <a:bodyPr vert="horz" lIns="0" tIns="0" rIns="0" bIns="0" rtlCol="0" anchor="t" anchorCtr="0">
            <a:normAutofit/>
          </a:bodyPr>
          <a:lstStyle>
            <a:lvl1pPr marL="182563" indent="-182563">
              <a:buFontTx/>
              <a:buNone/>
              <a:defRPr lang="de-DE" b="1" dirty="0" smtClean="0">
                <a:solidFill>
                  <a:srgbClr val="336FB5"/>
                </a:solidFill>
              </a:defRPr>
            </a:lvl1pPr>
          </a:lstStyle>
          <a:p>
            <a:pPr marL="0" lvl="0" indent="0">
              <a:lnSpc>
                <a:spcPct val="100000"/>
              </a:lnSpc>
            </a:pPr>
            <a:r>
              <a:rPr lang="de-DE" dirty="0"/>
              <a:t>Vorname Name</a:t>
            </a:r>
          </a:p>
        </p:txBody>
      </p:sp>
      <p:sp>
        <p:nvSpPr>
          <p:cNvPr id="18" name="Fußzeilenplatzhalter 2"/>
          <p:cNvSpPr>
            <a:spLocks noGrp="1"/>
          </p:cNvSpPr>
          <p:nvPr>
            <p:ph type="ftr" sz="quarter" idx="10"/>
          </p:nvPr>
        </p:nvSpPr>
        <p:spPr>
          <a:xfrm>
            <a:off x="626400" y="6433200"/>
            <a:ext cx="9864000" cy="144000"/>
          </a:xfrm>
        </p:spPr>
        <p:txBody>
          <a:bodyPr/>
          <a:lstStyle/>
          <a:p>
            <a:r>
              <a:rPr lang="de-DE"/>
              <a:t>Musterfoliensatz zur ZTV-W LB 219</a:t>
            </a:r>
            <a:endParaRPr lang="de-DE" dirty="0"/>
          </a:p>
        </p:txBody>
      </p:sp>
      <p:sp>
        <p:nvSpPr>
          <p:cNvPr id="19" name="Datumsplatzhalter 3"/>
          <p:cNvSpPr>
            <a:spLocks noGrp="1"/>
          </p:cNvSpPr>
          <p:nvPr>
            <p:ph type="dt" sz="half" idx="11"/>
          </p:nvPr>
        </p:nvSpPr>
        <p:spPr>
          <a:xfrm>
            <a:off x="626400" y="6601237"/>
            <a:ext cx="648000" cy="144000"/>
          </a:xfrm>
        </p:spPr>
        <p:txBody>
          <a:bodyPr/>
          <a:lstStyle/>
          <a:p>
            <a:r>
              <a:rPr lang="de-DE"/>
              <a:t>07.10.2022</a:t>
            </a:r>
            <a:endParaRPr dirty="0"/>
          </a:p>
        </p:txBody>
      </p:sp>
      <p:sp>
        <p:nvSpPr>
          <p:cNvPr id="20" name="Foliennummernplatzhalter 4"/>
          <p:cNvSpPr>
            <a:spLocks noGrp="1"/>
          </p:cNvSpPr>
          <p:nvPr>
            <p:ph type="sldNum" sz="quarter" idx="12"/>
          </p:nvPr>
        </p:nvSpPr>
        <p:spPr>
          <a:xfrm>
            <a:off x="1368000" y="6601237"/>
            <a:ext cx="648000" cy="144000"/>
          </a:xfrm>
        </p:spPr>
        <p:txBody>
          <a:bodyPr/>
          <a:lstStyle/>
          <a:p>
            <a:r>
              <a:rPr dirty="0"/>
              <a:t>Seite </a:t>
            </a:r>
            <a:fld id="{C9E9A98A-EE95-46CB-BABE-E6CF43D50E3B}" type="slidenum">
              <a:rPr/>
              <a:pPr/>
              <a:t>‹Nr.›</a:t>
            </a:fld>
            <a:endParaRPr dirty="0"/>
          </a:p>
        </p:txBody>
      </p:sp>
    </p:spTree>
    <p:extLst>
      <p:ext uri="{BB962C8B-B14F-4D97-AF65-F5344CB8AC3E}">
        <p14:creationId xmlns:p14="http://schemas.microsoft.com/office/powerpoint/2010/main" val="30905048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Headline</a:t>
            </a:r>
          </a:p>
        </p:txBody>
      </p:sp>
      <p:sp>
        <p:nvSpPr>
          <p:cNvPr id="18" name="Bildplatzhalter 9"/>
          <p:cNvSpPr>
            <a:spLocks noGrp="1"/>
          </p:cNvSpPr>
          <p:nvPr>
            <p:ph type="pic" sz="quarter" idx="14" hasCustomPrompt="1"/>
          </p:nvPr>
        </p:nvSpPr>
        <p:spPr>
          <a:xfrm>
            <a:off x="626400" y="1440000"/>
            <a:ext cx="1404000" cy="1584000"/>
          </a:xfrm>
          <a:solidFill>
            <a:srgbClr val="C0C1C4"/>
          </a:solidFill>
        </p:spPr>
        <p:txBody>
          <a:bodyPr/>
          <a:lstStyle>
            <a:lvl1pPr marL="0" indent="0">
              <a:buNone/>
              <a:defRPr/>
            </a:lvl1pPr>
          </a:lstStyle>
          <a:p>
            <a:r>
              <a:rPr lang="de-DE" dirty="0"/>
              <a:t>Bild Mitarbeiter</a:t>
            </a:r>
          </a:p>
        </p:txBody>
      </p:sp>
      <p:sp>
        <p:nvSpPr>
          <p:cNvPr id="19" name="Bildplatzhalter 9"/>
          <p:cNvSpPr>
            <a:spLocks noGrp="1"/>
          </p:cNvSpPr>
          <p:nvPr>
            <p:ph type="pic" sz="quarter" idx="16" hasCustomPrompt="1"/>
          </p:nvPr>
        </p:nvSpPr>
        <p:spPr>
          <a:xfrm>
            <a:off x="6090516" y="1440000"/>
            <a:ext cx="1404000" cy="1584000"/>
          </a:xfrm>
          <a:solidFill>
            <a:srgbClr val="C0C1C4"/>
          </a:solidFill>
        </p:spPr>
        <p:txBody>
          <a:bodyPr/>
          <a:lstStyle>
            <a:lvl1pPr marL="0" indent="0">
              <a:buNone/>
              <a:defRPr/>
            </a:lvl1pPr>
          </a:lstStyle>
          <a:p>
            <a:r>
              <a:rPr lang="de-DE" dirty="0"/>
              <a:t>Bild Mitarbeiter</a:t>
            </a:r>
          </a:p>
        </p:txBody>
      </p:sp>
      <p:sp>
        <p:nvSpPr>
          <p:cNvPr id="20" name="Bildplatzhalter 9"/>
          <p:cNvSpPr>
            <a:spLocks noGrp="1"/>
          </p:cNvSpPr>
          <p:nvPr>
            <p:ph type="pic" sz="quarter" idx="18" hasCustomPrompt="1"/>
          </p:nvPr>
        </p:nvSpPr>
        <p:spPr>
          <a:xfrm>
            <a:off x="626400" y="3708000"/>
            <a:ext cx="1404000" cy="1584000"/>
          </a:xfrm>
          <a:solidFill>
            <a:srgbClr val="C0C1C4"/>
          </a:solidFill>
        </p:spPr>
        <p:txBody>
          <a:bodyPr/>
          <a:lstStyle>
            <a:lvl1pPr marL="0" indent="0">
              <a:buNone/>
              <a:defRPr/>
            </a:lvl1pPr>
          </a:lstStyle>
          <a:p>
            <a:r>
              <a:rPr lang="de-DE" dirty="0"/>
              <a:t>Bild Mitarbeiter</a:t>
            </a:r>
          </a:p>
        </p:txBody>
      </p:sp>
      <p:sp>
        <p:nvSpPr>
          <p:cNvPr id="21" name="Bildplatzhalter 9"/>
          <p:cNvSpPr>
            <a:spLocks noGrp="1"/>
          </p:cNvSpPr>
          <p:nvPr>
            <p:ph type="pic" sz="quarter" idx="20" hasCustomPrompt="1"/>
          </p:nvPr>
        </p:nvSpPr>
        <p:spPr>
          <a:xfrm>
            <a:off x="6090516" y="3708000"/>
            <a:ext cx="1404000" cy="1584000"/>
          </a:xfrm>
          <a:solidFill>
            <a:srgbClr val="C0C1C4"/>
          </a:solidFill>
        </p:spPr>
        <p:txBody>
          <a:bodyPr/>
          <a:lstStyle>
            <a:lvl1pPr marL="0" indent="0">
              <a:buNone/>
              <a:defRPr/>
            </a:lvl1pPr>
          </a:lstStyle>
          <a:p>
            <a:r>
              <a:rPr lang="de-DE" dirty="0"/>
              <a:t>Bild Mitarbeiter</a:t>
            </a:r>
          </a:p>
        </p:txBody>
      </p:sp>
      <p:sp>
        <p:nvSpPr>
          <p:cNvPr id="22" name="Textplatzhalter 7"/>
          <p:cNvSpPr>
            <a:spLocks noGrp="1"/>
          </p:cNvSpPr>
          <p:nvPr>
            <p:ph type="body" sz="quarter" idx="17" hasCustomPrompt="1"/>
          </p:nvPr>
        </p:nvSpPr>
        <p:spPr>
          <a:xfrm>
            <a:off x="2178312" y="3708000"/>
            <a:ext cx="3600000" cy="252000"/>
          </a:xfrm>
        </p:spPr>
        <p:txBody>
          <a:bodyPr vert="horz" lIns="0" tIns="0" rIns="0" bIns="0" rtlCol="0" anchor="t" anchorCtr="0">
            <a:normAutofit/>
          </a:bodyPr>
          <a:lstStyle>
            <a:lvl1pPr marL="182563" indent="-182563">
              <a:buFontTx/>
              <a:buNone/>
              <a:defRPr lang="de-DE" b="1" dirty="0" smtClean="0">
                <a:solidFill>
                  <a:srgbClr val="336FB5"/>
                </a:solidFill>
              </a:defRPr>
            </a:lvl1pPr>
          </a:lstStyle>
          <a:p>
            <a:pPr marL="0" lvl="0" indent="0">
              <a:lnSpc>
                <a:spcPct val="100000"/>
              </a:lnSpc>
            </a:pPr>
            <a:r>
              <a:rPr lang="de-DE" dirty="0"/>
              <a:t>Vorname Name</a:t>
            </a:r>
          </a:p>
        </p:txBody>
      </p:sp>
      <p:sp>
        <p:nvSpPr>
          <p:cNvPr id="23" name="Textplatzhalter 7"/>
          <p:cNvSpPr>
            <a:spLocks noGrp="1"/>
          </p:cNvSpPr>
          <p:nvPr>
            <p:ph type="body" sz="quarter" idx="30" hasCustomPrompt="1"/>
          </p:nvPr>
        </p:nvSpPr>
        <p:spPr>
          <a:xfrm>
            <a:off x="7638516" y="3708000"/>
            <a:ext cx="3600000" cy="252000"/>
          </a:xfrm>
        </p:spPr>
        <p:txBody>
          <a:bodyPr vert="horz" lIns="0" tIns="0" rIns="0" bIns="0" rtlCol="0" anchor="t" anchorCtr="0">
            <a:normAutofit/>
          </a:bodyPr>
          <a:lstStyle>
            <a:lvl1pPr marL="182563" indent="-182563">
              <a:buFontTx/>
              <a:buNone/>
              <a:defRPr lang="de-DE" b="1" dirty="0" smtClean="0">
                <a:solidFill>
                  <a:srgbClr val="336FB5"/>
                </a:solidFill>
              </a:defRPr>
            </a:lvl1pPr>
          </a:lstStyle>
          <a:p>
            <a:pPr marL="0" lvl="0" indent="0">
              <a:lnSpc>
                <a:spcPct val="100000"/>
              </a:lnSpc>
            </a:pPr>
            <a:r>
              <a:rPr lang="de-DE" dirty="0"/>
              <a:t>Vorname Name</a:t>
            </a:r>
          </a:p>
        </p:txBody>
      </p:sp>
      <p:sp>
        <p:nvSpPr>
          <p:cNvPr id="24" name="Textplatzhalter 7"/>
          <p:cNvSpPr>
            <a:spLocks noGrp="1"/>
          </p:cNvSpPr>
          <p:nvPr>
            <p:ph type="body" sz="quarter" idx="31" hasCustomPrompt="1"/>
          </p:nvPr>
        </p:nvSpPr>
        <p:spPr>
          <a:xfrm>
            <a:off x="7638516" y="1440000"/>
            <a:ext cx="3600000" cy="252000"/>
          </a:xfrm>
        </p:spPr>
        <p:txBody>
          <a:bodyPr vert="horz" lIns="0" tIns="0" rIns="0" bIns="0" rtlCol="0" anchor="t" anchorCtr="0">
            <a:normAutofit/>
          </a:bodyPr>
          <a:lstStyle>
            <a:lvl1pPr marL="182563" indent="-182563">
              <a:buFontTx/>
              <a:buNone/>
              <a:defRPr lang="de-DE" b="1" dirty="0" smtClean="0">
                <a:solidFill>
                  <a:srgbClr val="336FB5"/>
                </a:solidFill>
              </a:defRPr>
            </a:lvl1pPr>
          </a:lstStyle>
          <a:p>
            <a:pPr marL="0" lvl="0" indent="0">
              <a:lnSpc>
                <a:spcPct val="100000"/>
              </a:lnSpc>
            </a:pPr>
            <a:r>
              <a:rPr lang="de-DE" dirty="0"/>
              <a:t>Vorname Name</a:t>
            </a:r>
          </a:p>
        </p:txBody>
      </p:sp>
      <p:sp>
        <p:nvSpPr>
          <p:cNvPr id="25" name="Textplatzhalter 7"/>
          <p:cNvSpPr>
            <a:spLocks noGrp="1"/>
          </p:cNvSpPr>
          <p:nvPr>
            <p:ph type="body" sz="quarter" idx="32" hasCustomPrompt="1"/>
          </p:nvPr>
        </p:nvSpPr>
        <p:spPr>
          <a:xfrm>
            <a:off x="2178312" y="1440000"/>
            <a:ext cx="3600000" cy="252000"/>
          </a:xfrm>
        </p:spPr>
        <p:txBody>
          <a:bodyPr vert="horz" lIns="0" tIns="0" rIns="0" bIns="0" rtlCol="0" anchor="t" anchorCtr="0">
            <a:normAutofit/>
          </a:bodyPr>
          <a:lstStyle>
            <a:lvl1pPr marL="182563" indent="-182563">
              <a:buFontTx/>
              <a:buNone/>
              <a:defRPr lang="de-DE" b="1" dirty="0" smtClean="0">
                <a:solidFill>
                  <a:srgbClr val="336FB5"/>
                </a:solidFill>
              </a:defRPr>
            </a:lvl1pPr>
          </a:lstStyle>
          <a:p>
            <a:pPr marL="0" lvl="0" indent="0">
              <a:lnSpc>
                <a:spcPct val="100000"/>
              </a:lnSpc>
            </a:pPr>
            <a:r>
              <a:rPr lang="de-DE" dirty="0"/>
              <a:t>Vorname Name</a:t>
            </a:r>
          </a:p>
        </p:txBody>
      </p:sp>
      <p:sp>
        <p:nvSpPr>
          <p:cNvPr id="26" name="Textplatzhalter 7"/>
          <p:cNvSpPr>
            <a:spLocks noGrp="1"/>
          </p:cNvSpPr>
          <p:nvPr>
            <p:ph type="body" sz="quarter" idx="36" hasCustomPrompt="1"/>
          </p:nvPr>
        </p:nvSpPr>
        <p:spPr>
          <a:xfrm>
            <a:off x="2178312" y="1702800"/>
            <a:ext cx="3600000" cy="252000"/>
          </a:xfrm>
        </p:spPr>
        <p:txBody>
          <a:bodyPr vert="horz" lIns="0" tIns="0" rIns="0" bIns="0" rtlCol="0" anchor="t" anchorCtr="0">
            <a:normAutofit/>
          </a:bodyPr>
          <a:lstStyle>
            <a:lvl1pPr marL="182563" indent="-182563">
              <a:buFontTx/>
              <a:buNone/>
              <a:defRPr lang="de-DE" b="0" dirty="0" smtClean="0">
                <a:solidFill>
                  <a:schemeClr val="bg2"/>
                </a:solidFill>
              </a:defRPr>
            </a:lvl1pPr>
          </a:lstStyle>
          <a:p>
            <a:pPr marL="0" lvl="0" indent="0">
              <a:lnSpc>
                <a:spcPct val="100000"/>
              </a:lnSpc>
            </a:pPr>
            <a:r>
              <a:rPr lang="de-DE" dirty="0"/>
              <a:t>Abteilung</a:t>
            </a:r>
          </a:p>
        </p:txBody>
      </p:sp>
      <p:sp>
        <p:nvSpPr>
          <p:cNvPr id="27" name="Textplatzhalter 7"/>
          <p:cNvSpPr>
            <a:spLocks noGrp="1"/>
          </p:cNvSpPr>
          <p:nvPr>
            <p:ph type="body" sz="quarter" idx="40" hasCustomPrompt="1"/>
          </p:nvPr>
        </p:nvSpPr>
        <p:spPr>
          <a:xfrm>
            <a:off x="2178312" y="1965600"/>
            <a:ext cx="3600000" cy="252000"/>
          </a:xfrm>
        </p:spPr>
        <p:txBody>
          <a:bodyPr vert="horz" lIns="0" tIns="0" rIns="0" bIns="0" rtlCol="0" anchor="t" anchorCtr="0">
            <a:normAutofit/>
          </a:bodyPr>
          <a:lstStyle>
            <a:lvl1pPr marL="182563" indent="-182563">
              <a:buFontTx/>
              <a:buNone/>
              <a:defRPr lang="de-DE" b="0" dirty="0" smtClean="0">
                <a:solidFill>
                  <a:schemeClr val="bg2"/>
                </a:solidFill>
              </a:defRPr>
            </a:lvl1pPr>
          </a:lstStyle>
          <a:p>
            <a:pPr marL="0" lvl="0" indent="0">
              <a:lnSpc>
                <a:spcPct val="100000"/>
              </a:lnSpc>
            </a:pPr>
            <a:r>
              <a:rPr lang="de-DE" dirty="0"/>
              <a:t>vorname.name@baw.de</a:t>
            </a:r>
          </a:p>
        </p:txBody>
      </p:sp>
      <p:sp>
        <p:nvSpPr>
          <p:cNvPr id="28" name="Textplatzhalter 7"/>
          <p:cNvSpPr>
            <a:spLocks noGrp="1"/>
          </p:cNvSpPr>
          <p:nvPr>
            <p:ph type="body" sz="quarter" idx="41" hasCustomPrompt="1"/>
          </p:nvPr>
        </p:nvSpPr>
        <p:spPr>
          <a:xfrm>
            <a:off x="2178312" y="3970800"/>
            <a:ext cx="3600000" cy="252000"/>
          </a:xfrm>
        </p:spPr>
        <p:txBody>
          <a:bodyPr vert="horz" lIns="0" tIns="0" rIns="0" bIns="0" rtlCol="0" anchor="t" anchorCtr="0">
            <a:normAutofit/>
          </a:bodyPr>
          <a:lstStyle>
            <a:lvl1pPr marL="182563" indent="-182563">
              <a:buFontTx/>
              <a:buNone/>
              <a:defRPr lang="de-DE" b="0" dirty="0" smtClean="0">
                <a:solidFill>
                  <a:schemeClr val="bg2"/>
                </a:solidFill>
              </a:defRPr>
            </a:lvl1pPr>
          </a:lstStyle>
          <a:p>
            <a:pPr marL="0" lvl="0" indent="0">
              <a:lnSpc>
                <a:spcPct val="100000"/>
              </a:lnSpc>
            </a:pPr>
            <a:r>
              <a:rPr lang="de-DE" dirty="0"/>
              <a:t>Abteilung</a:t>
            </a:r>
          </a:p>
        </p:txBody>
      </p:sp>
      <p:sp>
        <p:nvSpPr>
          <p:cNvPr id="29" name="Textplatzhalter 7"/>
          <p:cNvSpPr>
            <a:spLocks noGrp="1"/>
          </p:cNvSpPr>
          <p:nvPr>
            <p:ph type="body" sz="quarter" idx="42" hasCustomPrompt="1"/>
          </p:nvPr>
        </p:nvSpPr>
        <p:spPr>
          <a:xfrm>
            <a:off x="2178312" y="4233600"/>
            <a:ext cx="3600000" cy="252000"/>
          </a:xfrm>
        </p:spPr>
        <p:txBody>
          <a:bodyPr vert="horz" lIns="0" tIns="0" rIns="0" bIns="0" rtlCol="0" anchor="t" anchorCtr="0">
            <a:normAutofit/>
          </a:bodyPr>
          <a:lstStyle>
            <a:lvl1pPr marL="182563" indent="-182563">
              <a:buFontTx/>
              <a:buNone/>
              <a:defRPr lang="de-DE" b="0" dirty="0" smtClean="0">
                <a:solidFill>
                  <a:schemeClr val="bg2"/>
                </a:solidFill>
              </a:defRPr>
            </a:lvl1pPr>
          </a:lstStyle>
          <a:p>
            <a:pPr marL="0" lvl="0" indent="0">
              <a:lnSpc>
                <a:spcPct val="100000"/>
              </a:lnSpc>
            </a:pPr>
            <a:r>
              <a:rPr lang="de-DE" dirty="0"/>
              <a:t>vorname.name@baw.de</a:t>
            </a:r>
          </a:p>
        </p:txBody>
      </p:sp>
      <p:sp>
        <p:nvSpPr>
          <p:cNvPr id="30" name="Textplatzhalter 7"/>
          <p:cNvSpPr>
            <a:spLocks noGrp="1"/>
          </p:cNvSpPr>
          <p:nvPr>
            <p:ph type="body" sz="quarter" idx="43" hasCustomPrompt="1"/>
          </p:nvPr>
        </p:nvSpPr>
        <p:spPr>
          <a:xfrm>
            <a:off x="7638516" y="3970800"/>
            <a:ext cx="3600000" cy="252000"/>
          </a:xfrm>
        </p:spPr>
        <p:txBody>
          <a:bodyPr vert="horz" lIns="0" tIns="0" rIns="0" bIns="0" rtlCol="0" anchor="t" anchorCtr="0">
            <a:normAutofit/>
          </a:bodyPr>
          <a:lstStyle>
            <a:lvl1pPr marL="182563" indent="-182563">
              <a:buFontTx/>
              <a:buNone/>
              <a:defRPr lang="de-DE" b="0" dirty="0" smtClean="0">
                <a:solidFill>
                  <a:schemeClr val="bg2"/>
                </a:solidFill>
              </a:defRPr>
            </a:lvl1pPr>
          </a:lstStyle>
          <a:p>
            <a:pPr marL="0" lvl="0" indent="0">
              <a:lnSpc>
                <a:spcPct val="100000"/>
              </a:lnSpc>
            </a:pPr>
            <a:r>
              <a:rPr lang="de-DE" dirty="0"/>
              <a:t>Abteilung</a:t>
            </a:r>
          </a:p>
        </p:txBody>
      </p:sp>
      <p:sp>
        <p:nvSpPr>
          <p:cNvPr id="31" name="Textplatzhalter 7"/>
          <p:cNvSpPr>
            <a:spLocks noGrp="1"/>
          </p:cNvSpPr>
          <p:nvPr>
            <p:ph type="body" sz="quarter" idx="44" hasCustomPrompt="1"/>
          </p:nvPr>
        </p:nvSpPr>
        <p:spPr>
          <a:xfrm>
            <a:off x="7638516" y="4233600"/>
            <a:ext cx="3600000" cy="252000"/>
          </a:xfrm>
        </p:spPr>
        <p:txBody>
          <a:bodyPr vert="horz" lIns="0" tIns="0" rIns="0" bIns="0" rtlCol="0" anchor="t" anchorCtr="0">
            <a:normAutofit/>
          </a:bodyPr>
          <a:lstStyle>
            <a:lvl1pPr marL="182563" indent="-182563">
              <a:buFontTx/>
              <a:buNone/>
              <a:defRPr lang="de-DE" b="0" dirty="0" smtClean="0">
                <a:solidFill>
                  <a:schemeClr val="bg2"/>
                </a:solidFill>
              </a:defRPr>
            </a:lvl1pPr>
          </a:lstStyle>
          <a:p>
            <a:pPr marL="0" lvl="0" indent="0">
              <a:lnSpc>
                <a:spcPct val="100000"/>
              </a:lnSpc>
            </a:pPr>
            <a:r>
              <a:rPr lang="de-DE" dirty="0"/>
              <a:t>vorname.name@baw.de</a:t>
            </a:r>
          </a:p>
        </p:txBody>
      </p:sp>
      <p:sp>
        <p:nvSpPr>
          <p:cNvPr id="32" name="Textplatzhalter 7"/>
          <p:cNvSpPr>
            <a:spLocks noGrp="1"/>
          </p:cNvSpPr>
          <p:nvPr>
            <p:ph type="body" sz="quarter" idx="45" hasCustomPrompt="1"/>
          </p:nvPr>
        </p:nvSpPr>
        <p:spPr>
          <a:xfrm>
            <a:off x="7638516" y="1702800"/>
            <a:ext cx="3600000" cy="252000"/>
          </a:xfrm>
        </p:spPr>
        <p:txBody>
          <a:bodyPr vert="horz" lIns="0" tIns="0" rIns="0" bIns="0" rtlCol="0" anchor="t" anchorCtr="0">
            <a:normAutofit/>
          </a:bodyPr>
          <a:lstStyle>
            <a:lvl1pPr marL="182563" indent="-182563">
              <a:buFontTx/>
              <a:buNone/>
              <a:defRPr lang="de-DE" b="0" dirty="0" smtClean="0">
                <a:solidFill>
                  <a:schemeClr val="bg2"/>
                </a:solidFill>
              </a:defRPr>
            </a:lvl1pPr>
          </a:lstStyle>
          <a:p>
            <a:pPr marL="0" lvl="0" indent="0">
              <a:lnSpc>
                <a:spcPct val="100000"/>
              </a:lnSpc>
            </a:pPr>
            <a:r>
              <a:rPr lang="de-DE" dirty="0"/>
              <a:t>Abteilung</a:t>
            </a:r>
          </a:p>
        </p:txBody>
      </p:sp>
      <p:sp>
        <p:nvSpPr>
          <p:cNvPr id="33" name="Textplatzhalter 7"/>
          <p:cNvSpPr>
            <a:spLocks noGrp="1"/>
          </p:cNvSpPr>
          <p:nvPr>
            <p:ph type="body" sz="quarter" idx="46" hasCustomPrompt="1"/>
          </p:nvPr>
        </p:nvSpPr>
        <p:spPr>
          <a:xfrm>
            <a:off x="7638516" y="1965600"/>
            <a:ext cx="3600000" cy="252000"/>
          </a:xfrm>
        </p:spPr>
        <p:txBody>
          <a:bodyPr vert="horz" lIns="0" tIns="0" rIns="0" bIns="0" rtlCol="0" anchor="t" anchorCtr="0">
            <a:normAutofit/>
          </a:bodyPr>
          <a:lstStyle>
            <a:lvl1pPr marL="182563" indent="-182563">
              <a:buFontTx/>
              <a:buNone/>
              <a:defRPr lang="de-DE" b="0" dirty="0" smtClean="0">
                <a:solidFill>
                  <a:schemeClr val="bg2"/>
                </a:solidFill>
              </a:defRPr>
            </a:lvl1pPr>
          </a:lstStyle>
          <a:p>
            <a:pPr marL="0" lvl="0" indent="0">
              <a:lnSpc>
                <a:spcPct val="100000"/>
              </a:lnSpc>
            </a:pPr>
            <a:r>
              <a:rPr lang="de-DE" dirty="0"/>
              <a:t>vorname.name@baw.de</a:t>
            </a:r>
          </a:p>
        </p:txBody>
      </p:sp>
      <p:sp>
        <p:nvSpPr>
          <p:cNvPr id="34" name="Fußzeilenplatzhalter 2"/>
          <p:cNvSpPr>
            <a:spLocks noGrp="1"/>
          </p:cNvSpPr>
          <p:nvPr>
            <p:ph type="ftr" sz="quarter" idx="10"/>
          </p:nvPr>
        </p:nvSpPr>
        <p:spPr>
          <a:xfrm>
            <a:off x="626400" y="6433200"/>
            <a:ext cx="9864000" cy="144000"/>
          </a:xfrm>
        </p:spPr>
        <p:txBody>
          <a:bodyPr/>
          <a:lstStyle/>
          <a:p>
            <a:r>
              <a:rPr lang="de-DE"/>
              <a:t>Musterfoliensatz zur ZTV-W LB 219</a:t>
            </a:r>
            <a:endParaRPr lang="de-DE" dirty="0"/>
          </a:p>
        </p:txBody>
      </p:sp>
      <p:sp>
        <p:nvSpPr>
          <p:cNvPr id="35" name="Datumsplatzhalter 3"/>
          <p:cNvSpPr>
            <a:spLocks noGrp="1"/>
          </p:cNvSpPr>
          <p:nvPr>
            <p:ph type="dt" sz="half" idx="11"/>
          </p:nvPr>
        </p:nvSpPr>
        <p:spPr>
          <a:xfrm>
            <a:off x="626400" y="6601237"/>
            <a:ext cx="648000" cy="144000"/>
          </a:xfrm>
        </p:spPr>
        <p:txBody>
          <a:bodyPr/>
          <a:lstStyle/>
          <a:p>
            <a:r>
              <a:rPr lang="de-DE"/>
              <a:t>07.10.2022</a:t>
            </a:r>
            <a:endParaRPr dirty="0"/>
          </a:p>
        </p:txBody>
      </p:sp>
      <p:sp>
        <p:nvSpPr>
          <p:cNvPr id="36" name="Foliennummernplatzhalter 4"/>
          <p:cNvSpPr>
            <a:spLocks noGrp="1"/>
          </p:cNvSpPr>
          <p:nvPr>
            <p:ph type="sldNum" sz="quarter" idx="12"/>
          </p:nvPr>
        </p:nvSpPr>
        <p:spPr>
          <a:xfrm>
            <a:off x="1368000" y="6601237"/>
            <a:ext cx="648000" cy="144000"/>
          </a:xfrm>
        </p:spPr>
        <p:txBody>
          <a:bodyPr/>
          <a:lstStyle/>
          <a:p>
            <a:r>
              <a:rPr dirty="0"/>
              <a:t>Seite </a:t>
            </a:r>
            <a:fld id="{C9E9A98A-EE95-46CB-BABE-E6CF43D50E3B}" type="slidenum">
              <a:rPr/>
              <a:pPr/>
              <a:t>‹Nr.›</a:t>
            </a:fld>
            <a:endParaRPr dirty="0"/>
          </a:p>
        </p:txBody>
      </p:sp>
    </p:spTree>
    <p:extLst>
      <p:ext uri="{BB962C8B-B14F-4D97-AF65-F5344CB8AC3E}">
        <p14:creationId xmlns:p14="http://schemas.microsoft.com/office/powerpoint/2010/main" val="6522957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Headline</a:t>
            </a:r>
          </a:p>
        </p:txBody>
      </p:sp>
      <p:sp>
        <p:nvSpPr>
          <p:cNvPr id="34" name="Bildplatzhalter 9"/>
          <p:cNvSpPr>
            <a:spLocks noGrp="1"/>
          </p:cNvSpPr>
          <p:nvPr>
            <p:ph type="pic" sz="quarter" idx="13" hasCustomPrompt="1"/>
          </p:nvPr>
        </p:nvSpPr>
        <p:spPr>
          <a:xfrm>
            <a:off x="626400" y="1440000"/>
            <a:ext cx="2088000" cy="2088000"/>
          </a:xfrm>
          <a:solidFill>
            <a:srgbClr val="C0C1C4"/>
          </a:solidFill>
        </p:spPr>
        <p:txBody>
          <a:bodyPr/>
          <a:lstStyle>
            <a:lvl1pPr marL="0" indent="0">
              <a:buNone/>
              <a:defRPr>
                <a:solidFill>
                  <a:srgbClr val="494948"/>
                </a:solidFill>
              </a:defRPr>
            </a:lvl1pPr>
          </a:lstStyle>
          <a:p>
            <a:r>
              <a:rPr lang="de-DE" dirty="0"/>
              <a:t>Bild Mitarbeiter</a:t>
            </a:r>
          </a:p>
        </p:txBody>
      </p:sp>
      <p:sp>
        <p:nvSpPr>
          <p:cNvPr id="35" name="Textplatzhalter 11"/>
          <p:cNvSpPr>
            <a:spLocks noGrp="1"/>
          </p:cNvSpPr>
          <p:nvPr>
            <p:ph type="body" sz="quarter" idx="14" hasCustomPrompt="1"/>
          </p:nvPr>
        </p:nvSpPr>
        <p:spPr>
          <a:xfrm>
            <a:off x="626400" y="3528000"/>
            <a:ext cx="2088000" cy="288000"/>
          </a:xfrm>
          <a:solidFill>
            <a:srgbClr val="336FB5"/>
          </a:solidFill>
        </p:spPr>
        <p:txBody>
          <a:bodyPr lIns="108000" anchor="ctr" anchorCtr="0">
            <a:noAutofit/>
          </a:bodyPr>
          <a:lstStyle>
            <a:lvl1pPr marL="0" indent="0">
              <a:buNone/>
              <a:defRPr sz="950">
                <a:solidFill>
                  <a:schemeClr val="bg1"/>
                </a:solidFill>
              </a:defRPr>
            </a:lvl1pPr>
            <a:lvl2pPr>
              <a:defRPr sz="900"/>
            </a:lvl2pPr>
            <a:lvl3pPr>
              <a:defRPr sz="900"/>
            </a:lvl3pPr>
            <a:lvl4pPr>
              <a:defRPr sz="900"/>
            </a:lvl4pPr>
            <a:lvl5pPr>
              <a:defRPr sz="900"/>
            </a:lvl5pPr>
          </a:lstStyle>
          <a:p>
            <a:pPr lvl="0"/>
            <a:r>
              <a:rPr lang="de-DE" dirty="0"/>
              <a:t>Vorname Name</a:t>
            </a:r>
          </a:p>
        </p:txBody>
      </p:sp>
      <p:sp>
        <p:nvSpPr>
          <p:cNvPr id="36" name="Textplatzhalter 10"/>
          <p:cNvSpPr>
            <a:spLocks noGrp="1"/>
          </p:cNvSpPr>
          <p:nvPr>
            <p:ph type="body" sz="quarter" idx="16"/>
          </p:nvPr>
        </p:nvSpPr>
        <p:spPr>
          <a:xfrm>
            <a:off x="3279797" y="1440000"/>
            <a:ext cx="8244000" cy="4525200"/>
          </a:xfrm>
        </p:spPr>
        <p:txBody>
          <a:bodyPr/>
          <a:lstStyle>
            <a:lvl1pPr marL="0" indent="0">
              <a:lnSpc>
                <a:spcPct val="110000"/>
              </a:lnSpc>
              <a:buNone/>
              <a:defRPr/>
            </a:lvl1pPr>
          </a:lstStyle>
          <a:p>
            <a:pPr lvl="0"/>
            <a:r>
              <a:rPr lang="de-DE"/>
              <a:t>Textmasterformat bearbeiten</a:t>
            </a:r>
          </a:p>
        </p:txBody>
      </p:sp>
      <p:sp>
        <p:nvSpPr>
          <p:cNvPr id="9" name="Fußzeilenplatzhalter 2"/>
          <p:cNvSpPr>
            <a:spLocks noGrp="1"/>
          </p:cNvSpPr>
          <p:nvPr>
            <p:ph type="ftr" sz="quarter" idx="10"/>
          </p:nvPr>
        </p:nvSpPr>
        <p:spPr>
          <a:xfrm>
            <a:off x="626400" y="6433200"/>
            <a:ext cx="9864000" cy="144000"/>
          </a:xfrm>
        </p:spPr>
        <p:txBody>
          <a:bodyPr/>
          <a:lstStyle/>
          <a:p>
            <a:r>
              <a:rPr lang="de-DE"/>
              <a:t>Musterfoliensatz zur ZTV-W LB 219</a:t>
            </a:r>
            <a:endParaRPr lang="de-DE" dirty="0"/>
          </a:p>
        </p:txBody>
      </p:sp>
      <p:sp>
        <p:nvSpPr>
          <p:cNvPr id="10" name="Datumsplatzhalter 3"/>
          <p:cNvSpPr>
            <a:spLocks noGrp="1"/>
          </p:cNvSpPr>
          <p:nvPr>
            <p:ph type="dt" sz="half" idx="11"/>
          </p:nvPr>
        </p:nvSpPr>
        <p:spPr>
          <a:xfrm>
            <a:off x="626400" y="6601237"/>
            <a:ext cx="648000" cy="144000"/>
          </a:xfrm>
        </p:spPr>
        <p:txBody>
          <a:bodyPr/>
          <a:lstStyle/>
          <a:p>
            <a:r>
              <a:rPr lang="de-DE"/>
              <a:t>07.10.2022</a:t>
            </a:r>
            <a:endParaRPr dirty="0"/>
          </a:p>
        </p:txBody>
      </p:sp>
      <p:sp>
        <p:nvSpPr>
          <p:cNvPr id="11" name="Foliennummernplatzhalter 4"/>
          <p:cNvSpPr>
            <a:spLocks noGrp="1"/>
          </p:cNvSpPr>
          <p:nvPr>
            <p:ph type="sldNum" sz="quarter" idx="12"/>
          </p:nvPr>
        </p:nvSpPr>
        <p:spPr>
          <a:xfrm>
            <a:off x="1368000" y="6601237"/>
            <a:ext cx="648000" cy="144000"/>
          </a:xfrm>
        </p:spPr>
        <p:txBody>
          <a:bodyPr/>
          <a:lstStyle/>
          <a:p>
            <a:r>
              <a:rPr dirty="0"/>
              <a:t>Seite </a:t>
            </a:r>
            <a:fld id="{C9E9A98A-EE95-46CB-BABE-E6CF43D50E3B}" type="slidenum">
              <a:rPr/>
              <a:pPr/>
              <a:t>‹Nr.›</a:t>
            </a:fld>
            <a:endParaRPr dirty="0"/>
          </a:p>
        </p:txBody>
      </p:sp>
    </p:spTree>
    <p:extLst>
      <p:ext uri="{BB962C8B-B14F-4D97-AF65-F5344CB8AC3E}">
        <p14:creationId xmlns:p14="http://schemas.microsoft.com/office/powerpoint/2010/main" val="629628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gramm">
    <p:spTree>
      <p:nvGrpSpPr>
        <p:cNvPr id="1" name=""/>
        <p:cNvGrpSpPr/>
        <p:nvPr/>
      </p:nvGrpSpPr>
      <p:grpSpPr>
        <a:xfrm>
          <a:off x="0" y="0"/>
          <a:ext cx="0" cy="0"/>
          <a:chOff x="0" y="0"/>
          <a:chExt cx="0" cy="0"/>
        </a:xfrm>
      </p:grpSpPr>
      <p:sp>
        <p:nvSpPr>
          <p:cNvPr id="7" name="Titel 1"/>
          <p:cNvSpPr>
            <a:spLocks noGrp="1"/>
          </p:cNvSpPr>
          <p:nvPr>
            <p:ph type="title" hasCustomPrompt="1"/>
          </p:nvPr>
        </p:nvSpPr>
        <p:spPr>
          <a:xfrm>
            <a:off x="626400" y="385952"/>
            <a:ext cx="10926000" cy="576000"/>
          </a:xfrm>
        </p:spPr>
        <p:txBody>
          <a:bodyPr/>
          <a:lstStyle/>
          <a:p>
            <a:r>
              <a:rPr lang="de-DE" dirty="0"/>
              <a:t>Headline</a:t>
            </a:r>
          </a:p>
        </p:txBody>
      </p:sp>
      <p:sp>
        <p:nvSpPr>
          <p:cNvPr id="11" name="Textplatzhalter 7"/>
          <p:cNvSpPr>
            <a:spLocks noGrp="1"/>
          </p:cNvSpPr>
          <p:nvPr>
            <p:ph type="body" sz="quarter" idx="18" hasCustomPrompt="1"/>
          </p:nvPr>
        </p:nvSpPr>
        <p:spPr>
          <a:xfrm>
            <a:off x="626400" y="5761146"/>
            <a:ext cx="10926000" cy="432000"/>
          </a:xfrm>
          <a:solidFill>
            <a:schemeClr val="bg1"/>
          </a:solidFill>
        </p:spPr>
        <p:txBody>
          <a:bodyPr wrap="square" lIns="0" tIns="0" rIns="0" bIns="0" anchor="t" anchorCtr="0">
            <a:noAutofit/>
          </a:bodyPr>
          <a:lstStyle>
            <a:lvl1pPr marL="0" indent="0" algn="ctr">
              <a:lnSpc>
                <a:spcPct val="100000"/>
              </a:lnSpc>
              <a:spcBef>
                <a:spcPts val="0"/>
              </a:spcBef>
              <a:buNone/>
              <a:defRPr sz="1400" baseline="0"/>
            </a:lvl1pPr>
          </a:lstStyle>
          <a:p>
            <a:pPr lvl="0"/>
            <a:r>
              <a:rPr lang="de-DE" dirty="0"/>
              <a:t>Diagrammunterschrift </a:t>
            </a:r>
            <a:br>
              <a:rPr lang="de-DE" dirty="0"/>
            </a:br>
            <a:r>
              <a:rPr lang="de-DE" dirty="0"/>
              <a:t>(Diagramm bitte oberhalb als Bild einfügen und mittig auf der Folie positionieren)</a:t>
            </a:r>
          </a:p>
        </p:txBody>
      </p:sp>
      <p:sp>
        <p:nvSpPr>
          <p:cNvPr id="9" name="Fußzeilenplatzhalter 8"/>
          <p:cNvSpPr>
            <a:spLocks noGrp="1"/>
          </p:cNvSpPr>
          <p:nvPr>
            <p:ph type="ftr" sz="quarter" idx="3"/>
          </p:nvPr>
        </p:nvSpPr>
        <p:spPr>
          <a:xfrm>
            <a:off x="626400" y="6433200"/>
            <a:ext cx="9864000" cy="144000"/>
          </a:xfrm>
          <a:prstGeom prst="rect">
            <a:avLst/>
          </a:prstGeom>
        </p:spPr>
        <p:txBody>
          <a:bodyPr vert="horz" wrap="none" lIns="0" tIns="0" rIns="0" bIns="0" rtlCol="0" anchor="ctr"/>
          <a:lstStyle>
            <a:lvl1pPr algn="l">
              <a:defRPr sz="1000">
                <a:solidFill>
                  <a:srgbClr val="4F4F4E"/>
                </a:solidFill>
              </a:defRPr>
            </a:lvl1pPr>
          </a:lstStyle>
          <a:p>
            <a:r>
              <a:rPr lang="de-DE"/>
              <a:t>Musterfoliensatz zur ZTV-W LB 219</a:t>
            </a:r>
            <a:endParaRPr lang="de-DE" dirty="0"/>
          </a:p>
        </p:txBody>
      </p:sp>
      <p:sp>
        <p:nvSpPr>
          <p:cNvPr id="13" name="Datumsplatzhalter 3"/>
          <p:cNvSpPr>
            <a:spLocks noGrp="1"/>
          </p:cNvSpPr>
          <p:nvPr>
            <p:ph type="dt" sz="half" idx="2"/>
          </p:nvPr>
        </p:nvSpPr>
        <p:spPr>
          <a:xfrm>
            <a:off x="626400" y="6601237"/>
            <a:ext cx="648000" cy="144000"/>
          </a:xfrm>
          <a:prstGeom prst="rect">
            <a:avLst/>
          </a:prstGeom>
        </p:spPr>
        <p:txBody>
          <a:bodyPr vert="horz" wrap="none" lIns="0" tIns="0" rIns="0" bIns="0" rtlCol="0" anchor="ctr"/>
          <a:lstStyle>
            <a:lvl1pPr>
              <a:defRPr lang="de-DE" sz="1000" dirty="0">
                <a:solidFill>
                  <a:srgbClr val="2C63B1"/>
                </a:solidFill>
              </a:defRPr>
            </a:lvl1pPr>
          </a:lstStyle>
          <a:p>
            <a:r>
              <a:rPr lang="de-DE"/>
              <a:t>07.10.2022</a:t>
            </a:r>
            <a:endParaRPr lang="de-DE" dirty="0"/>
          </a:p>
        </p:txBody>
      </p:sp>
      <p:sp>
        <p:nvSpPr>
          <p:cNvPr id="14" name="Foliennummernplatzhalter 4"/>
          <p:cNvSpPr>
            <a:spLocks noGrp="1"/>
          </p:cNvSpPr>
          <p:nvPr>
            <p:ph type="sldNum" sz="quarter" idx="4"/>
          </p:nvPr>
        </p:nvSpPr>
        <p:spPr>
          <a:xfrm>
            <a:off x="1368000" y="6601237"/>
            <a:ext cx="648000" cy="144000"/>
          </a:xfrm>
          <a:prstGeom prst="rect">
            <a:avLst/>
          </a:prstGeom>
        </p:spPr>
        <p:txBody>
          <a:bodyPr vert="horz" wrap="none" lIns="0" tIns="0" rIns="0" bIns="0" rtlCol="0" anchor="ctr"/>
          <a:lstStyle>
            <a:lvl1pPr>
              <a:defRPr lang="de-DE" sz="1000" smtClean="0">
                <a:solidFill>
                  <a:srgbClr val="2C63B1"/>
                </a:solidFill>
              </a:defRPr>
            </a:lvl1pPr>
          </a:lstStyle>
          <a:p>
            <a:r>
              <a:rPr lang="de-DE" dirty="0"/>
              <a:t>Seite </a:t>
            </a:r>
            <a:fld id="{C9E9A98A-EE95-46CB-BABE-E6CF43D50E3B}" type="slidenum">
              <a:rPr lang="de-DE" smtClean="0"/>
              <a:pPr/>
              <a:t>‹Nr.›</a:t>
            </a:fld>
            <a:endParaRPr lang="de-DE" dirty="0"/>
          </a:p>
        </p:txBody>
      </p:sp>
    </p:spTree>
    <p:extLst>
      <p:ext uri="{BB962C8B-B14F-4D97-AF65-F5344CB8AC3E}">
        <p14:creationId xmlns:p14="http://schemas.microsoft.com/office/powerpoint/2010/main" val="15242265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azi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Überschrift Zusammenfassung (z.B. Fazit)</a:t>
            </a:r>
          </a:p>
        </p:txBody>
      </p:sp>
      <p:sp>
        <p:nvSpPr>
          <p:cNvPr id="3" name="Fußzeilenplatzhalter 2"/>
          <p:cNvSpPr>
            <a:spLocks noGrp="1"/>
          </p:cNvSpPr>
          <p:nvPr>
            <p:ph type="ftr" sz="quarter" idx="10"/>
          </p:nvPr>
        </p:nvSpPr>
        <p:spPr/>
        <p:txBody>
          <a:bodyPr/>
          <a:lstStyle/>
          <a:p>
            <a:r>
              <a:rPr lang="de-DE"/>
              <a:t>Musterfoliensatz zur ZTV-W LB 219</a:t>
            </a:r>
            <a:endParaRPr lang="de-DE" dirty="0"/>
          </a:p>
        </p:txBody>
      </p:sp>
      <p:sp>
        <p:nvSpPr>
          <p:cNvPr id="4" name="Datumsplatzhalter 3"/>
          <p:cNvSpPr>
            <a:spLocks noGrp="1"/>
          </p:cNvSpPr>
          <p:nvPr>
            <p:ph type="dt" sz="half" idx="11"/>
          </p:nvPr>
        </p:nvSpPr>
        <p:spPr/>
        <p:txBody>
          <a:bodyPr/>
          <a:lstStyle/>
          <a:p>
            <a:r>
              <a:rPr lang="de-DE"/>
              <a:t>07.10.2022</a:t>
            </a:r>
            <a:endParaRPr dirty="0"/>
          </a:p>
        </p:txBody>
      </p:sp>
      <p:sp>
        <p:nvSpPr>
          <p:cNvPr id="5" name="Foliennummernplatzhalter 4"/>
          <p:cNvSpPr>
            <a:spLocks noGrp="1"/>
          </p:cNvSpPr>
          <p:nvPr>
            <p:ph type="sldNum" sz="quarter" idx="12"/>
          </p:nvPr>
        </p:nvSpPr>
        <p:spPr/>
        <p:txBody>
          <a:bodyPr/>
          <a:lstStyle/>
          <a:p>
            <a:r>
              <a:rPr dirty="0"/>
              <a:t>Seite </a:t>
            </a:r>
            <a:fld id="{C9E9A98A-EE95-46CB-BABE-E6CF43D50E3B}" type="slidenum">
              <a:rPr/>
              <a:pPr/>
              <a:t>‹Nr.›</a:t>
            </a:fld>
            <a:endParaRPr dirty="0"/>
          </a:p>
        </p:txBody>
      </p:sp>
      <p:sp>
        <p:nvSpPr>
          <p:cNvPr id="6" name="Textplatzhalter 7"/>
          <p:cNvSpPr>
            <a:spLocks noGrp="1"/>
          </p:cNvSpPr>
          <p:nvPr>
            <p:ph type="body" sz="quarter" idx="15" hasCustomPrompt="1"/>
          </p:nvPr>
        </p:nvSpPr>
        <p:spPr>
          <a:xfrm>
            <a:off x="626400" y="1296000"/>
            <a:ext cx="10926000" cy="4716000"/>
          </a:xfrm>
        </p:spPr>
        <p:txBody>
          <a:bodyPr>
            <a:noAutofit/>
          </a:bodyPr>
          <a:lstStyle>
            <a:lvl1pPr>
              <a:defRPr/>
            </a:lvl1pPr>
            <a:lvl2pPr>
              <a:defRPr/>
            </a:lvl2pPr>
            <a:lvl3pPr>
              <a:defRPr/>
            </a:lvl3pPr>
            <a:lvl4pPr>
              <a:defRPr/>
            </a:lvl4pPr>
            <a:lvl5pPr>
              <a:defRPr/>
            </a:lvl5pPr>
          </a:lstStyle>
          <a:p>
            <a:pPr lvl="0"/>
            <a:r>
              <a:rPr lang="de-DE" dirty="0"/>
              <a:t>Text für Zusammenfassung einfügen (ggf. Aufzählungszeichen entfernen) </a:t>
            </a:r>
          </a:p>
        </p:txBody>
      </p:sp>
    </p:spTree>
    <p:extLst>
      <p:ext uri="{BB962C8B-B14F-4D97-AF65-F5344CB8AC3E}">
        <p14:creationId xmlns:p14="http://schemas.microsoft.com/office/powerpoint/2010/main" val="34250098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elle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Quellenverzeichnis</a:t>
            </a:r>
          </a:p>
        </p:txBody>
      </p:sp>
      <p:sp>
        <p:nvSpPr>
          <p:cNvPr id="3" name="Fußzeilenplatzhalter 2"/>
          <p:cNvSpPr>
            <a:spLocks noGrp="1"/>
          </p:cNvSpPr>
          <p:nvPr>
            <p:ph type="ftr" sz="quarter" idx="10"/>
          </p:nvPr>
        </p:nvSpPr>
        <p:spPr/>
        <p:txBody>
          <a:bodyPr/>
          <a:lstStyle/>
          <a:p>
            <a:r>
              <a:rPr lang="de-DE"/>
              <a:t>Musterfoliensatz zur ZTV-W LB 219</a:t>
            </a:r>
            <a:endParaRPr lang="de-DE" dirty="0"/>
          </a:p>
        </p:txBody>
      </p:sp>
      <p:sp>
        <p:nvSpPr>
          <p:cNvPr id="4" name="Datumsplatzhalter 3"/>
          <p:cNvSpPr>
            <a:spLocks noGrp="1"/>
          </p:cNvSpPr>
          <p:nvPr>
            <p:ph type="dt" sz="half" idx="11"/>
          </p:nvPr>
        </p:nvSpPr>
        <p:spPr/>
        <p:txBody>
          <a:bodyPr/>
          <a:lstStyle/>
          <a:p>
            <a:r>
              <a:rPr lang="de-DE"/>
              <a:t>07.10.2022</a:t>
            </a:r>
            <a:endParaRPr dirty="0"/>
          </a:p>
        </p:txBody>
      </p:sp>
      <p:sp>
        <p:nvSpPr>
          <p:cNvPr id="5" name="Foliennummernplatzhalter 4"/>
          <p:cNvSpPr>
            <a:spLocks noGrp="1"/>
          </p:cNvSpPr>
          <p:nvPr>
            <p:ph type="sldNum" sz="quarter" idx="12"/>
          </p:nvPr>
        </p:nvSpPr>
        <p:spPr/>
        <p:txBody>
          <a:bodyPr/>
          <a:lstStyle/>
          <a:p>
            <a:r>
              <a:rPr dirty="0"/>
              <a:t>Seite </a:t>
            </a:r>
            <a:fld id="{C9E9A98A-EE95-46CB-BABE-E6CF43D50E3B}" type="slidenum">
              <a:rPr/>
              <a:pPr/>
              <a:t>‹Nr.›</a:t>
            </a:fld>
            <a:endParaRPr dirty="0"/>
          </a:p>
        </p:txBody>
      </p:sp>
      <p:sp>
        <p:nvSpPr>
          <p:cNvPr id="6" name="Textplatzhalter 7"/>
          <p:cNvSpPr>
            <a:spLocks noGrp="1"/>
          </p:cNvSpPr>
          <p:nvPr>
            <p:ph type="body" sz="quarter" idx="15" hasCustomPrompt="1"/>
          </p:nvPr>
        </p:nvSpPr>
        <p:spPr>
          <a:xfrm>
            <a:off x="626400" y="1296000"/>
            <a:ext cx="10926000" cy="4716000"/>
          </a:xfrm>
        </p:spPr>
        <p:txBody>
          <a:bodyPr>
            <a:noAutofit/>
          </a:bodyPr>
          <a:lstStyle>
            <a:lvl1pPr>
              <a:defRPr/>
            </a:lvl1pPr>
            <a:lvl2pPr>
              <a:defRPr/>
            </a:lvl2pPr>
            <a:lvl3pPr>
              <a:defRPr/>
            </a:lvl3pPr>
            <a:lvl4pPr>
              <a:defRPr/>
            </a:lvl4pPr>
            <a:lvl5pPr>
              <a:defRPr/>
            </a:lvl5pPr>
          </a:lstStyle>
          <a:p>
            <a:pPr lvl="0"/>
            <a:r>
              <a:rPr lang="de-DE" dirty="0"/>
              <a:t>Hier sind  bei Bedarf im Vortrag zitierte Quellen gemäß den BAW Zitierregeln hinzuzufügen.</a:t>
            </a:r>
          </a:p>
        </p:txBody>
      </p:sp>
    </p:spTree>
    <p:extLst>
      <p:ext uri="{BB962C8B-B14F-4D97-AF65-F5344CB8AC3E}">
        <p14:creationId xmlns:p14="http://schemas.microsoft.com/office/powerpoint/2010/main" val="3056281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Schluss_1">
    <p:spTree>
      <p:nvGrpSpPr>
        <p:cNvPr id="1" name=""/>
        <p:cNvGrpSpPr/>
        <p:nvPr/>
      </p:nvGrpSpPr>
      <p:grpSpPr>
        <a:xfrm>
          <a:off x="0" y="0"/>
          <a:ext cx="0" cy="0"/>
          <a:chOff x="0" y="0"/>
          <a:chExt cx="0" cy="0"/>
        </a:xfrm>
      </p:grpSpPr>
      <p:sp>
        <p:nvSpPr>
          <p:cNvPr id="5" name="Rechteck 4"/>
          <p:cNvSpPr/>
          <p:nvPr userDrawn="1"/>
        </p:nvSpPr>
        <p:spPr>
          <a:xfrm>
            <a:off x="6022799" y="1170000"/>
            <a:ext cx="6172375" cy="5688000"/>
          </a:xfrm>
          <a:prstGeom prst="rect">
            <a:avLst/>
          </a:prstGeom>
          <a:solidFill>
            <a:srgbClr val="2C6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FFFF"/>
              </a:solidFill>
            </a:endParaRPr>
          </a:p>
        </p:txBody>
      </p:sp>
      <p:sp>
        <p:nvSpPr>
          <p:cNvPr id="6" name="Textplatzhalter 4"/>
          <p:cNvSpPr>
            <a:spLocks noGrp="1"/>
          </p:cNvSpPr>
          <p:nvPr>
            <p:ph type="body" sz="quarter" idx="10" hasCustomPrompt="1"/>
          </p:nvPr>
        </p:nvSpPr>
        <p:spPr>
          <a:xfrm>
            <a:off x="7241208" y="2305050"/>
            <a:ext cx="3852000" cy="1118277"/>
          </a:xfrm>
        </p:spPr>
        <p:txBody>
          <a:bodyPr>
            <a:normAutofit/>
          </a:bodyPr>
          <a:lstStyle>
            <a:lvl1pPr marL="0" indent="0">
              <a:lnSpc>
                <a:spcPct val="100000"/>
              </a:lnSpc>
              <a:spcBef>
                <a:spcPts val="300"/>
              </a:spcBef>
              <a:buNone/>
              <a:defRPr sz="2400">
                <a:solidFill>
                  <a:schemeClr val="bg1"/>
                </a:solidFill>
              </a:defRPr>
            </a:lvl1pPr>
          </a:lstStyle>
          <a:p>
            <a:r>
              <a:rPr lang="de-DE" dirty="0"/>
              <a:t>Hier Schlusstext einfügen (z.B. Vielen Dank für Ihre Aufmerksamkeit!)</a:t>
            </a:r>
          </a:p>
        </p:txBody>
      </p:sp>
      <p:sp>
        <p:nvSpPr>
          <p:cNvPr id="7" name="Bildplatzhalter 3"/>
          <p:cNvSpPr>
            <a:spLocks noGrp="1"/>
          </p:cNvSpPr>
          <p:nvPr>
            <p:ph type="pic" sz="quarter" idx="12" hasCustomPrompt="1"/>
          </p:nvPr>
        </p:nvSpPr>
        <p:spPr>
          <a:xfrm>
            <a:off x="0" y="1170000"/>
            <a:ext cx="6022800" cy="5688000"/>
          </a:xfrm>
          <a:noFill/>
        </p:spPr>
        <p:txBody>
          <a:bodyPr>
            <a:normAutofit/>
          </a:bodyPr>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lang="de-DE" sz="1600" kern="1200" dirty="0" smtClean="0">
                <a:solidFill>
                  <a:schemeClr val="bg2"/>
                </a:solidFill>
                <a:latin typeface="+mn-lt"/>
                <a:ea typeface="+mn-ea"/>
                <a:cs typeface="+mn-cs"/>
              </a:defRPr>
            </a:lvl1pPr>
          </a:lstStyle>
          <a:p>
            <a:r>
              <a:rPr lang="de-DE" dirty="0"/>
              <a:t>Bild (15,8 x 16,73 cm) </a:t>
            </a:r>
          </a:p>
        </p:txBody>
      </p:sp>
      <p:sp>
        <p:nvSpPr>
          <p:cNvPr id="9" name="Textplatzhalter 2"/>
          <p:cNvSpPr>
            <a:spLocks noGrp="1"/>
          </p:cNvSpPr>
          <p:nvPr>
            <p:ph type="body" sz="quarter" idx="21" hasCustomPrompt="1"/>
          </p:nvPr>
        </p:nvSpPr>
        <p:spPr>
          <a:xfrm>
            <a:off x="5836310" y="1170000"/>
            <a:ext cx="180000" cy="5688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8" name="Textfeld 7"/>
          <p:cNvSpPr txBox="1"/>
          <p:nvPr userDrawn="1"/>
        </p:nvSpPr>
        <p:spPr>
          <a:xfrm>
            <a:off x="7241208" y="4140000"/>
            <a:ext cx="3852000" cy="1044000"/>
          </a:xfrm>
          <a:prstGeom prst="rect">
            <a:avLst/>
          </a:prstGeom>
          <a:noFill/>
        </p:spPr>
        <p:txBody>
          <a:bodyPr wrap="square" lIns="0" tIns="0" rIns="0" bIns="0" rtlCol="0">
            <a:noAutofit/>
          </a:bodyPr>
          <a:lstStyle/>
          <a:p>
            <a:pPr>
              <a:spcBef>
                <a:spcPts val="300"/>
              </a:spcBef>
            </a:pPr>
            <a:r>
              <a:rPr lang="de-DE" sz="1600" dirty="0">
                <a:solidFill>
                  <a:srgbClr val="FFFFFF"/>
                </a:solidFill>
              </a:rPr>
              <a:t>Bundesanstalt für Wasserbau	</a:t>
            </a:r>
          </a:p>
          <a:p>
            <a:pPr>
              <a:spcBef>
                <a:spcPts val="300"/>
              </a:spcBef>
            </a:pPr>
            <a:r>
              <a:rPr lang="de-DE" sz="1600" dirty="0">
                <a:solidFill>
                  <a:srgbClr val="FFFFFF"/>
                </a:solidFill>
              </a:rPr>
              <a:t>76187 Karlsruhe</a:t>
            </a:r>
            <a:br>
              <a:rPr lang="de-DE" sz="1600" dirty="0">
                <a:solidFill>
                  <a:srgbClr val="FFFFFF"/>
                </a:solidFill>
              </a:rPr>
            </a:br>
            <a:endParaRPr lang="de-DE" sz="1600" dirty="0">
              <a:solidFill>
                <a:srgbClr val="FFFFFF"/>
              </a:solidFill>
            </a:endParaRPr>
          </a:p>
          <a:p>
            <a:pPr>
              <a:spcBef>
                <a:spcPts val="300"/>
              </a:spcBef>
            </a:pPr>
            <a:r>
              <a:rPr lang="de-DE" sz="1600" b="1" dirty="0">
                <a:solidFill>
                  <a:srgbClr val="FFFFFF"/>
                </a:solidFill>
              </a:rPr>
              <a:t>www.baw.de</a:t>
            </a:r>
          </a:p>
        </p:txBody>
      </p:sp>
    </p:spTree>
    <p:extLst>
      <p:ext uri="{BB962C8B-B14F-4D97-AF65-F5344CB8AC3E}">
        <p14:creationId xmlns:p14="http://schemas.microsoft.com/office/powerpoint/2010/main" val="14216804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Schluss_2">
    <p:spTree>
      <p:nvGrpSpPr>
        <p:cNvPr id="1" name=""/>
        <p:cNvGrpSpPr/>
        <p:nvPr/>
      </p:nvGrpSpPr>
      <p:grpSpPr>
        <a:xfrm>
          <a:off x="0" y="0"/>
          <a:ext cx="0" cy="0"/>
          <a:chOff x="0" y="0"/>
          <a:chExt cx="0" cy="0"/>
        </a:xfrm>
      </p:grpSpPr>
      <p:sp>
        <p:nvSpPr>
          <p:cNvPr id="9" name="Rechteck 8"/>
          <p:cNvSpPr/>
          <p:nvPr userDrawn="1"/>
        </p:nvSpPr>
        <p:spPr>
          <a:xfrm>
            <a:off x="0" y="3510000"/>
            <a:ext cx="12193200" cy="3348000"/>
          </a:xfrm>
          <a:prstGeom prst="rect">
            <a:avLst/>
          </a:prstGeom>
          <a:solidFill>
            <a:srgbClr val="2C6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FFFF"/>
              </a:solidFill>
            </a:endParaRPr>
          </a:p>
        </p:txBody>
      </p:sp>
      <p:sp>
        <p:nvSpPr>
          <p:cNvPr id="10" name="Bildplatzhalter 2"/>
          <p:cNvSpPr>
            <a:spLocks noGrp="1"/>
          </p:cNvSpPr>
          <p:nvPr>
            <p:ph type="pic" sz="quarter" idx="19" hasCustomPrompt="1"/>
          </p:nvPr>
        </p:nvSpPr>
        <p:spPr>
          <a:xfrm>
            <a:off x="1" y="1170000"/>
            <a:ext cx="8085600" cy="2340000"/>
          </a:xfrm>
          <a:noFill/>
        </p:spPr>
        <p:txBody>
          <a:bodyPr>
            <a:normAutofit/>
          </a:bodyPr>
          <a:lstStyle>
            <a:lvl1pPr marL="0" marR="0" indent="0" algn="l" defTabSz="914400" rtl="0" eaLnBrk="1" fontAlgn="auto" latinLnBrk="0" hangingPunct="1">
              <a:lnSpc>
                <a:spcPct val="110000"/>
              </a:lnSpc>
              <a:spcBef>
                <a:spcPts val="0"/>
              </a:spcBef>
              <a:spcAft>
                <a:spcPts val="0"/>
              </a:spcAft>
              <a:buClr>
                <a:srgbClr val="006BB5"/>
              </a:buClr>
              <a:buSzTx/>
              <a:buFontTx/>
              <a:buNone/>
              <a:tabLst/>
              <a:defRPr lang="de-DE" sz="1600" kern="1200" dirty="0" smtClean="0">
                <a:solidFill>
                  <a:schemeClr val="bg2"/>
                </a:solidFill>
                <a:latin typeface="+mn-lt"/>
                <a:ea typeface="+mn-ea"/>
                <a:cs typeface="+mn-cs"/>
              </a:defRPr>
            </a:lvl1pPr>
          </a:lstStyle>
          <a:p>
            <a:r>
              <a:rPr lang="de-DE" dirty="0"/>
              <a:t>Bild (6,5 x 22,46 cm)</a:t>
            </a:r>
          </a:p>
        </p:txBody>
      </p:sp>
      <p:sp>
        <p:nvSpPr>
          <p:cNvPr id="11" name="Bildplatzhalter 2"/>
          <p:cNvSpPr>
            <a:spLocks noGrp="1"/>
          </p:cNvSpPr>
          <p:nvPr>
            <p:ph type="pic" sz="quarter" idx="20" hasCustomPrompt="1"/>
          </p:nvPr>
        </p:nvSpPr>
        <p:spPr>
          <a:xfrm>
            <a:off x="8089199" y="1170000"/>
            <a:ext cx="4105975" cy="2340000"/>
          </a:xfrm>
          <a:noFill/>
        </p:spPr>
        <p:txBody>
          <a:bodyPr tIns="0" bIns="0">
            <a:normAutofit/>
          </a:bodyPr>
          <a:lstStyle>
            <a:lvl1pPr marL="0" marR="0" indent="0" algn="l" defTabSz="914400" rtl="0" eaLnBrk="1" fontAlgn="auto" latinLnBrk="0" hangingPunct="1">
              <a:lnSpc>
                <a:spcPct val="110000"/>
              </a:lnSpc>
              <a:spcBef>
                <a:spcPts val="0"/>
              </a:spcBef>
              <a:spcAft>
                <a:spcPts val="0"/>
              </a:spcAft>
              <a:buClr>
                <a:srgbClr val="006BB5"/>
              </a:buClr>
              <a:buSzTx/>
              <a:buFontTx/>
              <a:buNone/>
              <a:tabLst/>
              <a:defRPr lang="de-DE" sz="1600" kern="1200" dirty="0" smtClean="0">
                <a:solidFill>
                  <a:schemeClr val="bg2"/>
                </a:solidFill>
                <a:latin typeface="+mn-lt"/>
                <a:ea typeface="+mn-ea"/>
                <a:cs typeface="+mn-cs"/>
              </a:defRPr>
            </a:lvl1pPr>
          </a:lstStyle>
          <a:p>
            <a:r>
              <a:rPr lang="de-DE" dirty="0"/>
              <a:t>Bild (6,5 x 11,41)</a:t>
            </a:r>
          </a:p>
        </p:txBody>
      </p:sp>
      <p:sp>
        <p:nvSpPr>
          <p:cNvPr id="12" name="Textplatzhalter 4"/>
          <p:cNvSpPr>
            <a:spLocks noGrp="1"/>
          </p:cNvSpPr>
          <p:nvPr>
            <p:ph type="body" sz="quarter" idx="10" hasCustomPrompt="1"/>
          </p:nvPr>
        </p:nvSpPr>
        <p:spPr>
          <a:xfrm>
            <a:off x="1401070" y="4320000"/>
            <a:ext cx="8208000" cy="756000"/>
          </a:xfrm>
        </p:spPr>
        <p:txBody>
          <a:bodyPr>
            <a:normAutofit/>
          </a:bodyPr>
          <a:lstStyle>
            <a:lvl1pPr marL="0" indent="0">
              <a:lnSpc>
                <a:spcPct val="100000"/>
              </a:lnSpc>
              <a:spcBef>
                <a:spcPts val="300"/>
              </a:spcBef>
              <a:buNone/>
              <a:defRPr sz="2400">
                <a:solidFill>
                  <a:schemeClr val="bg1"/>
                </a:solidFill>
              </a:defRPr>
            </a:lvl1pPr>
          </a:lstStyle>
          <a:p>
            <a:r>
              <a:rPr lang="de-DE" dirty="0"/>
              <a:t>Hier Schlusstext einfügen </a:t>
            </a:r>
            <a:br>
              <a:rPr lang="de-DE" dirty="0"/>
            </a:br>
            <a:r>
              <a:rPr lang="de-DE" dirty="0"/>
              <a:t>(z.B. Vielen Dank für Ihre Aufmerksamkeit!)</a:t>
            </a:r>
          </a:p>
        </p:txBody>
      </p:sp>
      <p:sp>
        <p:nvSpPr>
          <p:cNvPr id="7" name="Textplatzhalter 2"/>
          <p:cNvSpPr>
            <a:spLocks noGrp="1"/>
          </p:cNvSpPr>
          <p:nvPr>
            <p:ph type="body" sz="quarter" idx="33" hasCustomPrompt="1"/>
          </p:nvPr>
        </p:nvSpPr>
        <p:spPr>
          <a:xfrm>
            <a:off x="12009600" y="1170000"/>
            <a:ext cx="180000" cy="2340000"/>
          </a:xfrm>
        </p:spPr>
        <p:txBody>
          <a:bodyPr vert="vert270" wrap="square" rIns="18000" bIns="36000" anchor="b" anchorCtr="0">
            <a:noAutofit/>
          </a:bodyPr>
          <a:lstStyle>
            <a:lvl1pPr marL="0" indent="0">
              <a:lnSpc>
                <a:spcPct val="100000"/>
              </a:lnSpc>
              <a:spcBef>
                <a:spcPts val="0"/>
              </a:spcBef>
              <a:buFontTx/>
              <a:buNone/>
              <a:defRPr lang="de-DE" sz="1050" i="0" kern="1200" baseline="0" dirty="0" smtClean="0">
                <a:solidFill>
                  <a:schemeClr val="bg2"/>
                </a:solidFill>
                <a:latin typeface="+mn-lt"/>
                <a:ea typeface="+mn-ea"/>
                <a:cs typeface="+mn-cs"/>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8" name="Textplatzhalter 2"/>
          <p:cNvSpPr>
            <a:spLocks noGrp="1"/>
          </p:cNvSpPr>
          <p:nvPr>
            <p:ph type="body" sz="quarter" idx="34" hasCustomPrompt="1"/>
          </p:nvPr>
        </p:nvSpPr>
        <p:spPr>
          <a:xfrm>
            <a:off x="7905014" y="1168400"/>
            <a:ext cx="180000" cy="2340000"/>
          </a:xfrm>
        </p:spPr>
        <p:txBody>
          <a:bodyPr vert="vert270" wrap="square" rIns="18000" bIns="36000" anchor="b" anchorCtr="0">
            <a:noAutofit/>
          </a:bodyPr>
          <a:lstStyle>
            <a:lvl1pPr marL="0" indent="0">
              <a:lnSpc>
                <a:spcPct val="100000"/>
              </a:lnSpc>
              <a:spcBef>
                <a:spcPts val="0"/>
              </a:spcBef>
              <a:buFontTx/>
              <a:buNone/>
              <a:defRPr lang="de-DE" sz="1050" i="0" kern="1200" baseline="0" dirty="0" smtClean="0">
                <a:solidFill>
                  <a:schemeClr val="bg2"/>
                </a:solidFill>
                <a:latin typeface="+mn-lt"/>
                <a:ea typeface="+mn-ea"/>
                <a:cs typeface="+mn-cs"/>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13" name="Textfeld 12"/>
          <p:cNvSpPr txBox="1"/>
          <p:nvPr userDrawn="1"/>
        </p:nvSpPr>
        <p:spPr>
          <a:xfrm>
            <a:off x="1412784" y="5530650"/>
            <a:ext cx="3852000" cy="1008000"/>
          </a:xfrm>
          <a:prstGeom prst="rect">
            <a:avLst/>
          </a:prstGeom>
          <a:noFill/>
        </p:spPr>
        <p:txBody>
          <a:bodyPr wrap="square" lIns="0" tIns="0" rIns="0" bIns="0" rtlCol="0">
            <a:noAutofit/>
          </a:bodyPr>
          <a:lstStyle/>
          <a:p>
            <a:pPr>
              <a:spcBef>
                <a:spcPts val="300"/>
              </a:spcBef>
            </a:pPr>
            <a:r>
              <a:rPr lang="de-DE" sz="1600" dirty="0">
                <a:solidFill>
                  <a:srgbClr val="FFFFFF"/>
                </a:solidFill>
              </a:rPr>
              <a:t>Bundesanstalt für Wasserbau	</a:t>
            </a:r>
          </a:p>
          <a:p>
            <a:pPr>
              <a:spcBef>
                <a:spcPts val="300"/>
              </a:spcBef>
            </a:pPr>
            <a:r>
              <a:rPr lang="de-DE" sz="1600" dirty="0">
                <a:solidFill>
                  <a:srgbClr val="FFFFFF"/>
                </a:solidFill>
              </a:rPr>
              <a:t>76187 Karlsruhe</a:t>
            </a:r>
            <a:br>
              <a:rPr lang="de-DE" sz="1600" dirty="0">
                <a:solidFill>
                  <a:srgbClr val="FFFFFF"/>
                </a:solidFill>
              </a:rPr>
            </a:br>
            <a:endParaRPr lang="de-DE" sz="1600" dirty="0">
              <a:solidFill>
                <a:srgbClr val="FFFFFF"/>
              </a:solidFill>
            </a:endParaRPr>
          </a:p>
          <a:p>
            <a:pPr>
              <a:spcBef>
                <a:spcPts val="300"/>
              </a:spcBef>
            </a:pPr>
            <a:r>
              <a:rPr lang="de-DE" sz="1600" b="1" dirty="0">
                <a:solidFill>
                  <a:srgbClr val="FFFFFF"/>
                </a:solidFill>
              </a:rPr>
              <a:t>www.baw.de</a:t>
            </a:r>
          </a:p>
        </p:txBody>
      </p:sp>
    </p:spTree>
    <p:extLst>
      <p:ext uri="{BB962C8B-B14F-4D97-AF65-F5344CB8AC3E}">
        <p14:creationId xmlns:p14="http://schemas.microsoft.com/office/powerpoint/2010/main" val="3606984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chluss_3">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Hier Schlusstext einfügen </a:t>
            </a:r>
            <a:br>
              <a:rPr lang="de-DE" dirty="0"/>
            </a:br>
            <a:r>
              <a:rPr lang="de-DE" dirty="0"/>
              <a:t>(z.B. Vielen Dank für Ihre Aufmerksamkeit!)</a:t>
            </a:r>
          </a:p>
        </p:txBody>
      </p:sp>
      <p:sp>
        <p:nvSpPr>
          <p:cNvPr id="3" name="Fußzeilenplatzhalter 2"/>
          <p:cNvSpPr>
            <a:spLocks noGrp="1"/>
          </p:cNvSpPr>
          <p:nvPr>
            <p:ph type="ftr" sz="quarter" idx="10"/>
          </p:nvPr>
        </p:nvSpPr>
        <p:spPr/>
        <p:txBody>
          <a:bodyPr/>
          <a:lstStyle/>
          <a:p>
            <a:r>
              <a:rPr lang="de-DE"/>
              <a:t>Musterfoliensatz zur ZTV-W LB 219</a:t>
            </a:r>
            <a:endParaRPr lang="de-DE" dirty="0"/>
          </a:p>
        </p:txBody>
      </p:sp>
      <p:sp>
        <p:nvSpPr>
          <p:cNvPr id="4" name="Datumsplatzhalter 3"/>
          <p:cNvSpPr>
            <a:spLocks noGrp="1"/>
          </p:cNvSpPr>
          <p:nvPr>
            <p:ph type="dt" sz="half" idx="11"/>
          </p:nvPr>
        </p:nvSpPr>
        <p:spPr/>
        <p:txBody>
          <a:bodyPr/>
          <a:lstStyle/>
          <a:p>
            <a:r>
              <a:rPr lang="de-DE"/>
              <a:t>07.10.2022</a:t>
            </a:r>
            <a:endParaRPr dirty="0"/>
          </a:p>
        </p:txBody>
      </p:sp>
      <p:sp>
        <p:nvSpPr>
          <p:cNvPr id="5" name="Foliennummernplatzhalter 4"/>
          <p:cNvSpPr>
            <a:spLocks noGrp="1"/>
          </p:cNvSpPr>
          <p:nvPr>
            <p:ph type="sldNum" sz="quarter" idx="12"/>
          </p:nvPr>
        </p:nvSpPr>
        <p:spPr/>
        <p:txBody>
          <a:bodyPr/>
          <a:lstStyle/>
          <a:p>
            <a:r>
              <a:rPr dirty="0"/>
              <a:t>Seite </a:t>
            </a:r>
            <a:fld id="{C9E9A98A-EE95-46CB-BABE-E6CF43D50E3B}" type="slidenum">
              <a:rPr/>
              <a:pPr/>
              <a:t>‹Nr.›</a:t>
            </a:fld>
            <a:endParaRPr dirty="0"/>
          </a:p>
        </p:txBody>
      </p:sp>
      <p:sp>
        <p:nvSpPr>
          <p:cNvPr id="6" name="Bildplatzhalter 4"/>
          <p:cNvSpPr>
            <a:spLocks noGrp="1"/>
          </p:cNvSpPr>
          <p:nvPr>
            <p:ph type="pic" sz="quarter" idx="13" hasCustomPrompt="1"/>
          </p:nvPr>
        </p:nvSpPr>
        <p:spPr>
          <a:xfrm>
            <a:off x="626400" y="1170000"/>
            <a:ext cx="10926000" cy="5040000"/>
          </a:xfrm>
          <a:noFill/>
        </p:spPr>
        <p:txBody>
          <a:bodyPr>
            <a:normAutofit/>
          </a:bodyPr>
          <a:lstStyle>
            <a:lvl1pPr marL="0" indent="0">
              <a:buNone/>
              <a:defRPr lang="de-DE" sz="1600" kern="1200" dirty="0" smtClean="0">
                <a:solidFill>
                  <a:schemeClr val="bg2"/>
                </a:solidFill>
                <a:latin typeface="+mn-lt"/>
                <a:ea typeface="+mn-ea"/>
                <a:cs typeface="+mn-cs"/>
              </a:defRPr>
            </a:lvl1pPr>
          </a:lstStyle>
          <a:p>
            <a:r>
              <a:rPr lang="de-DE" dirty="0"/>
              <a:t>Bild (14 x 22,8)</a:t>
            </a:r>
          </a:p>
        </p:txBody>
      </p:sp>
      <p:cxnSp>
        <p:nvCxnSpPr>
          <p:cNvPr id="7" name="Gerade Verbindung 6"/>
          <p:cNvCxnSpPr/>
          <p:nvPr userDrawn="1"/>
        </p:nvCxnSpPr>
        <p:spPr>
          <a:xfrm>
            <a:off x="626400" y="6354000"/>
            <a:ext cx="10926000" cy="0"/>
          </a:xfrm>
          <a:prstGeom prst="line">
            <a:avLst/>
          </a:prstGeom>
          <a:ln w="12700">
            <a:solidFill>
              <a:srgbClr val="2C63B1"/>
            </a:solidFill>
          </a:ln>
        </p:spPr>
        <p:style>
          <a:lnRef idx="1">
            <a:schemeClr val="accent1"/>
          </a:lnRef>
          <a:fillRef idx="0">
            <a:schemeClr val="accent1"/>
          </a:fillRef>
          <a:effectRef idx="0">
            <a:schemeClr val="accent1"/>
          </a:effectRef>
          <a:fontRef idx="minor">
            <a:schemeClr val="tx1"/>
          </a:fontRef>
        </p:style>
      </p:cxnSp>
      <p:cxnSp>
        <p:nvCxnSpPr>
          <p:cNvPr id="8" name="Gerade Verbindung 7"/>
          <p:cNvCxnSpPr/>
          <p:nvPr userDrawn="1"/>
        </p:nvCxnSpPr>
        <p:spPr>
          <a:xfrm>
            <a:off x="626400" y="1033200"/>
            <a:ext cx="10926000" cy="0"/>
          </a:xfrm>
          <a:prstGeom prst="line">
            <a:avLst/>
          </a:prstGeom>
          <a:ln w="12700">
            <a:solidFill>
              <a:srgbClr val="2C63B1"/>
            </a:solidFill>
          </a:ln>
        </p:spPr>
        <p:style>
          <a:lnRef idx="1">
            <a:schemeClr val="accent1"/>
          </a:lnRef>
          <a:fillRef idx="0">
            <a:schemeClr val="accent1"/>
          </a:fillRef>
          <a:effectRef idx="0">
            <a:schemeClr val="accent1"/>
          </a:effectRef>
          <a:fontRef idx="minor">
            <a:schemeClr val="tx1"/>
          </a:fontRef>
        </p:style>
      </p:cxnSp>
      <p:sp>
        <p:nvSpPr>
          <p:cNvPr id="9" name="Textfeld 8"/>
          <p:cNvSpPr txBox="1"/>
          <p:nvPr userDrawn="1"/>
        </p:nvSpPr>
        <p:spPr>
          <a:xfrm>
            <a:off x="10654082" y="6432123"/>
            <a:ext cx="900000" cy="144000"/>
          </a:xfrm>
          <a:prstGeom prst="rect">
            <a:avLst/>
          </a:prstGeom>
          <a:noFill/>
        </p:spPr>
        <p:txBody>
          <a:bodyPr wrap="square" lIns="0" tIns="0" rIns="0" bIns="0" rtlCol="0" anchor="ctr" anchorCtr="0">
            <a:spAutoFit/>
          </a:bodyPr>
          <a:lstStyle/>
          <a:p>
            <a:pPr algn="r"/>
            <a:r>
              <a:rPr lang="de-DE" sz="1100" b="1" dirty="0">
                <a:solidFill>
                  <a:srgbClr val="2C63B1"/>
                </a:solidFill>
              </a:rPr>
              <a:t>www.baw.de</a:t>
            </a:r>
          </a:p>
        </p:txBody>
      </p:sp>
      <p:sp>
        <p:nvSpPr>
          <p:cNvPr id="10" name="Textfeld 9"/>
          <p:cNvSpPr txBox="1"/>
          <p:nvPr userDrawn="1"/>
        </p:nvSpPr>
        <p:spPr>
          <a:xfrm>
            <a:off x="1303284" y="6592352"/>
            <a:ext cx="36000" cy="144000"/>
          </a:xfrm>
          <a:prstGeom prst="rect">
            <a:avLst/>
          </a:prstGeom>
        </p:spPr>
        <p:txBody>
          <a:bodyPr vert="horz" wrap="none" lIns="0" tIns="0" rIns="0" bIns="0" rtlCol="0" anchor="ctr"/>
          <a:lstStyle>
            <a:defPPr>
              <a:defRPr lang="de-DE"/>
            </a:defPPr>
            <a:lvl1pPr>
              <a:defRPr sz="1000">
                <a:solidFill>
                  <a:srgbClr val="2C63B1"/>
                </a:solidFill>
              </a:defRPr>
            </a:lvl1pPr>
          </a:lstStyle>
          <a:p>
            <a:r>
              <a:rPr lang="de-DE" dirty="0"/>
              <a:t>|</a:t>
            </a:r>
          </a:p>
        </p:txBody>
      </p:sp>
    </p:spTree>
    <p:extLst>
      <p:ext uri="{BB962C8B-B14F-4D97-AF65-F5344CB8AC3E}">
        <p14:creationId xmlns:p14="http://schemas.microsoft.com/office/powerpoint/2010/main" val="1073007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o">
    <p:spTree>
      <p:nvGrpSpPr>
        <p:cNvPr id="1" name=""/>
        <p:cNvGrpSpPr/>
        <p:nvPr/>
      </p:nvGrpSpPr>
      <p:grpSpPr>
        <a:xfrm>
          <a:off x="0" y="0"/>
          <a:ext cx="0" cy="0"/>
          <a:chOff x="0" y="0"/>
          <a:chExt cx="0" cy="0"/>
        </a:xfrm>
      </p:grpSpPr>
      <p:sp>
        <p:nvSpPr>
          <p:cNvPr id="7" name="Titel 1"/>
          <p:cNvSpPr>
            <a:spLocks noGrp="1"/>
          </p:cNvSpPr>
          <p:nvPr>
            <p:ph type="title" hasCustomPrompt="1"/>
          </p:nvPr>
        </p:nvSpPr>
        <p:spPr>
          <a:xfrm>
            <a:off x="626400" y="385952"/>
            <a:ext cx="10908000" cy="576000"/>
          </a:xfrm>
        </p:spPr>
        <p:txBody>
          <a:bodyPr/>
          <a:lstStyle/>
          <a:p>
            <a:r>
              <a:rPr lang="de-DE" dirty="0"/>
              <a:t>Headline</a:t>
            </a:r>
          </a:p>
        </p:txBody>
      </p:sp>
      <p:sp>
        <p:nvSpPr>
          <p:cNvPr id="11" name="Fußzeilenplatzhalter 8"/>
          <p:cNvSpPr>
            <a:spLocks noGrp="1"/>
          </p:cNvSpPr>
          <p:nvPr>
            <p:ph type="ftr" sz="quarter" idx="3"/>
          </p:nvPr>
        </p:nvSpPr>
        <p:spPr>
          <a:xfrm>
            <a:off x="626400" y="6433200"/>
            <a:ext cx="9864000" cy="144000"/>
          </a:xfrm>
          <a:prstGeom prst="rect">
            <a:avLst/>
          </a:prstGeom>
        </p:spPr>
        <p:txBody>
          <a:bodyPr vert="horz" wrap="none" lIns="0" tIns="0" rIns="0" bIns="0" rtlCol="0" anchor="ctr"/>
          <a:lstStyle>
            <a:lvl1pPr algn="l">
              <a:defRPr sz="1000">
                <a:solidFill>
                  <a:srgbClr val="4F4F4E"/>
                </a:solidFill>
              </a:defRPr>
            </a:lvl1pPr>
          </a:lstStyle>
          <a:p>
            <a:r>
              <a:rPr lang="de-DE"/>
              <a:t>Musterfoliensatz zur ZTV-W LB 219</a:t>
            </a:r>
            <a:endParaRPr lang="de-DE" dirty="0"/>
          </a:p>
        </p:txBody>
      </p:sp>
      <p:sp>
        <p:nvSpPr>
          <p:cNvPr id="12" name="Datumsplatzhalter 3"/>
          <p:cNvSpPr>
            <a:spLocks noGrp="1"/>
          </p:cNvSpPr>
          <p:nvPr>
            <p:ph type="dt" sz="half" idx="2"/>
          </p:nvPr>
        </p:nvSpPr>
        <p:spPr>
          <a:xfrm>
            <a:off x="626400" y="6601237"/>
            <a:ext cx="648000" cy="144000"/>
          </a:xfrm>
          <a:prstGeom prst="rect">
            <a:avLst/>
          </a:prstGeom>
        </p:spPr>
        <p:txBody>
          <a:bodyPr vert="horz" wrap="none" lIns="0" tIns="0" rIns="0" bIns="0" rtlCol="0" anchor="ctr"/>
          <a:lstStyle>
            <a:lvl1pPr>
              <a:defRPr lang="de-DE" sz="1000" dirty="0">
                <a:solidFill>
                  <a:srgbClr val="2C63B1"/>
                </a:solidFill>
              </a:defRPr>
            </a:lvl1pPr>
          </a:lstStyle>
          <a:p>
            <a:r>
              <a:rPr lang="de-DE"/>
              <a:t>07.10.2022</a:t>
            </a:r>
            <a:endParaRPr lang="de-DE" dirty="0"/>
          </a:p>
        </p:txBody>
      </p:sp>
      <p:sp>
        <p:nvSpPr>
          <p:cNvPr id="13" name="Foliennummernplatzhalter 4"/>
          <p:cNvSpPr>
            <a:spLocks noGrp="1"/>
          </p:cNvSpPr>
          <p:nvPr>
            <p:ph type="sldNum" sz="quarter" idx="4"/>
          </p:nvPr>
        </p:nvSpPr>
        <p:spPr>
          <a:xfrm>
            <a:off x="1368000" y="6601237"/>
            <a:ext cx="648000" cy="144000"/>
          </a:xfrm>
          <a:prstGeom prst="rect">
            <a:avLst/>
          </a:prstGeom>
        </p:spPr>
        <p:txBody>
          <a:bodyPr vert="horz" wrap="none" lIns="0" tIns="0" rIns="0" bIns="0" rtlCol="0" anchor="ctr"/>
          <a:lstStyle>
            <a:lvl1pPr>
              <a:defRPr lang="de-DE" sz="1000" smtClean="0">
                <a:solidFill>
                  <a:srgbClr val="2C63B1"/>
                </a:solidFill>
              </a:defRPr>
            </a:lvl1pPr>
          </a:lstStyle>
          <a:p>
            <a:r>
              <a:rPr lang="de-DE" dirty="0"/>
              <a:t>Seite </a:t>
            </a:r>
            <a:fld id="{C9E9A98A-EE95-46CB-BABE-E6CF43D50E3B}" type="slidenum">
              <a:rPr lang="de-DE" smtClean="0"/>
              <a:pPr/>
              <a:t>‹Nr.›</a:t>
            </a:fld>
            <a:endParaRPr lang="de-DE" dirty="0"/>
          </a:p>
        </p:txBody>
      </p:sp>
    </p:spTree>
    <p:extLst>
      <p:ext uri="{BB962C8B-B14F-4D97-AF65-F5344CB8AC3E}">
        <p14:creationId xmlns:p14="http://schemas.microsoft.com/office/powerpoint/2010/main" val="111799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Zwei_Bilder_Einpassbar">
    <p:spTree>
      <p:nvGrpSpPr>
        <p:cNvPr id="1" name=""/>
        <p:cNvGrpSpPr/>
        <p:nvPr/>
      </p:nvGrpSpPr>
      <p:grpSpPr>
        <a:xfrm>
          <a:off x="0" y="0"/>
          <a:ext cx="0" cy="0"/>
          <a:chOff x="0" y="0"/>
          <a:chExt cx="0" cy="0"/>
        </a:xfrm>
      </p:grpSpPr>
      <p:sp>
        <p:nvSpPr>
          <p:cNvPr id="6" name="Bildplatzhalter 4"/>
          <p:cNvSpPr>
            <a:spLocks noGrp="1"/>
          </p:cNvSpPr>
          <p:nvPr>
            <p:ph type="pic" sz="quarter" idx="13" hasCustomPrompt="1"/>
          </p:nvPr>
        </p:nvSpPr>
        <p:spPr>
          <a:xfrm>
            <a:off x="6188400" y="1170000"/>
            <a:ext cx="5364000" cy="5040000"/>
          </a:xfrm>
          <a:noFill/>
        </p:spPr>
        <p:txBody>
          <a:bodyPr wrap="square" tIns="0" rIns="18000" bIns="36000"/>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(14 x 14,9)</a:t>
            </a:r>
          </a:p>
        </p:txBody>
      </p:sp>
      <p:sp>
        <p:nvSpPr>
          <p:cNvPr id="11" name="Textplatzhalter 2"/>
          <p:cNvSpPr>
            <a:spLocks noGrp="1"/>
          </p:cNvSpPr>
          <p:nvPr>
            <p:ph type="body" sz="quarter" idx="21" hasCustomPrompt="1"/>
          </p:nvPr>
        </p:nvSpPr>
        <p:spPr>
          <a:xfrm>
            <a:off x="11360673" y="1170302"/>
            <a:ext cx="180000" cy="5040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12" name="Bildplatzhalter 4"/>
          <p:cNvSpPr>
            <a:spLocks noGrp="1"/>
          </p:cNvSpPr>
          <p:nvPr>
            <p:ph type="pic" sz="quarter" idx="22" hasCustomPrompt="1"/>
          </p:nvPr>
        </p:nvSpPr>
        <p:spPr>
          <a:xfrm>
            <a:off x="626400" y="1170000"/>
            <a:ext cx="5364000" cy="5040000"/>
          </a:xfrm>
          <a:noFill/>
        </p:spPr>
        <p:txBody>
          <a:bodyPr wrap="square" tIns="0" bIns="0"/>
          <a:lstStyle>
            <a:lvl1pPr marL="0" marR="0" indent="0" algn="l" defTabSz="914400" rtl="0" eaLnBrk="1" fontAlgn="auto" latinLnBrk="0" hangingPunct="1">
              <a:lnSpc>
                <a:spcPct val="100000"/>
              </a:lnSpc>
              <a:spcBef>
                <a:spcPts val="300"/>
              </a:spcBef>
              <a:spcAft>
                <a:spcPts val="0"/>
              </a:spcAft>
              <a:buClr>
                <a:srgbClr val="2C63B1"/>
              </a:buClr>
              <a:buSzTx/>
              <a:buFont typeface="Wingdings" panose="05000000000000000000" pitchFamily="2" charset="2"/>
              <a:buNone/>
              <a:tabLst/>
              <a:defRPr>
                <a:solidFill>
                  <a:schemeClr val="bg2"/>
                </a:solidFill>
              </a:defRPr>
            </a:lvl1pPr>
          </a:lstStyle>
          <a:p>
            <a:r>
              <a:rPr lang="de-DE" dirty="0"/>
              <a:t>Bild (14 x 14,9 cm)</a:t>
            </a:r>
          </a:p>
        </p:txBody>
      </p:sp>
      <p:sp>
        <p:nvSpPr>
          <p:cNvPr id="13" name="Textplatzhalter 2"/>
          <p:cNvSpPr>
            <a:spLocks noGrp="1"/>
          </p:cNvSpPr>
          <p:nvPr>
            <p:ph type="body" sz="quarter" idx="23" hasCustomPrompt="1"/>
          </p:nvPr>
        </p:nvSpPr>
        <p:spPr>
          <a:xfrm>
            <a:off x="5810400" y="1170000"/>
            <a:ext cx="180000" cy="5040000"/>
          </a:xfrm>
        </p:spPr>
        <p:txBody>
          <a:bodyPr vert="vert270" wrap="square" rIns="18000" bIns="36000" anchor="b" anchorCtr="0">
            <a:noAutofit/>
          </a:bodyPr>
          <a:lstStyle>
            <a:lvl1pPr marL="0" indent="0">
              <a:lnSpc>
                <a:spcPct val="100000"/>
              </a:lnSpc>
              <a:spcBef>
                <a:spcPts val="0"/>
              </a:spcBef>
              <a:buFontTx/>
              <a:buNone/>
              <a:defRPr sz="1050" i="0" baseline="0">
                <a:solidFill>
                  <a:schemeClr val="bg2"/>
                </a:solidFill>
              </a:defRPr>
            </a:lvl1pPr>
            <a:lvl2pPr marL="288000" indent="0">
              <a:buFontTx/>
              <a:buNone/>
              <a:defRPr sz="950"/>
            </a:lvl2pPr>
            <a:lvl3pPr marL="648000" indent="0">
              <a:buFontTx/>
              <a:buNone/>
              <a:defRPr sz="950"/>
            </a:lvl3pPr>
            <a:lvl4pPr marL="1008000" indent="0">
              <a:buFontTx/>
              <a:buNone/>
              <a:defRPr sz="950"/>
            </a:lvl4pPr>
            <a:lvl5pPr marL="1368000" indent="0">
              <a:buFontTx/>
              <a:buNone/>
              <a:defRPr sz="950"/>
            </a:lvl5pPr>
          </a:lstStyle>
          <a:p>
            <a:pPr lvl="0"/>
            <a:r>
              <a:rPr lang="de-DE" dirty="0"/>
              <a:t>[Bildquelle] </a:t>
            </a:r>
          </a:p>
        </p:txBody>
      </p:sp>
      <p:sp>
        <p:nvSpPr>
          <p:cNvPr id="15" name="Fußzeilenplatzhalter 8"/>
          <p:cNvSpPr>
            <a:spLocks noGrp="1"/>
          </p:cNvSpPr>
          <p:nvPr>
            <p:ph type="ftr" sz="quarter" idx="3"/>
          </p:nvPr>
        </p:nvSpPr>
        <p:spPr>
          <a:xfrm>
            <a:off x="626400" y="6433200"/>
            <a:ext cx="9864000" cy="144000"/>
          </a:xfrm>
          <a:prstGeom prst="rect">
            <a:avLst/>
          </a:prstGeom>
        </p:spPr>
        <p:txBody>
          <a:bodyPr vert="horz" wrap="none" lIns="0" tIns="0" rIns="0" bIns="0" rtlCol="0" anchor="ctr"/>
          <a:lstStyle>
            <a:lvl1pPr algn="l">
              <a:defRPr sz="1000">
                <a:solidFill>
                  <a:srgbClr val="4F4F4E"/>
                </a:solidFill>
              </a:defRPr>
            </a:lvl1pPr>
          </a:lstStyle>
          <a:p>
            <a:r>
              <a:rPr lang="de-DE"/>
              <a:t>Musterfoliensatz zur ZTV-W LB 219</a:t>
            </a:r>
            <a:endParaRPr lang="de-DE" dirty="0"/>
          </a:p>
        </p:txBody>
      </p:sp>
      <p:sp>
        <p:nvSpPr>
          <p:cNvPr id="16" name="Datumsplatzhalter 3"/>
          <p:cNvSpPr>
            <a:spLocks noGrp="1"/>
          </p:cNvSpPr>
          <p:nvPr>
            <p:ph type="dt" sz="half" idx="2"/>
          </p:nvPr>
        </p:nvSpPr>
        <p:spPr>
          <a:xfrm>
            <a:off x="626400" y="6601237"/>
            <a:ext cx="648000" cy="144000"/>
          </a:xfrm>
          <a:prstGeom prst="rect">
            <a:avLst/>
          </a:prstGeom>
        </p:spPr>
        <p:txBody>
          <a:bodyPr vert="horz" wrap="none" lIns="0" tIns="0" rIns="0" bIns="0" rtlCol="0" anchor="ctr"/>
          <a:lstStyle>
            <a:lvl1pPr>
              <a:defRPr lang="de-DE" sz="1000" dirty="0">
                <a:solidFill>
                  <a:srgbClr val="2C63B1"/>
                </a:solidFill>
              </a:defRPr>
            </a:lvl1pPr>
          </a:lstStyle>
          <a:p>
            <a:r>
              <a:rPr lang="de-DE"/>
              <a:t>07.10.2022</a:t>
            </a:r>
            <a:endParaRPr lang="de-DE" dirty="0"/>
          </a:p>
        </p:txBody>
      </p:sp>
      <p:sp>
        <p:nvSpPr>
          <p:cNvPr id="17" name="Foliennummernplatzhalter 4"/>
          <p:cNvSpPr>
            <a:spLocks noGrp="1"/>
          </p:cNvSpPr>
          <p:nvPr>
            <p:ph type="sldNum" sz="quarter" idx="4"/>
          </p:nvPr>
        </p:nvSpPr>
        <p:spPr>
          <a:xfrm>
            <a:off x="1368000" y="6601237"/>
            <a:ext cx="648000" cy="144000"/>
          </a:xfrm>
          <a:prstGeom prst="rect">
            <a:avLst/>
          </a:prstGeom>
        </p:spPr>
        <p:txBody>
          <a:bodyPr vert="horz" wrap="none" lIns="0" tIns="0" rIns="0" bIns="0" rtlCol="0" anchor="ctr"/>
          <a:lstStyle>
            <a:lvl1pPr>
              <a:defRPr lang="de-DE" sz="1000" smtClean="0">
                <a:solidFill>
                  <a:srgbClr val="2C63B1"/>
                </a:solidFill>
              </a:defRPr>
            </a:lvl1pPr>
          </a:lstStyle>
          <a:p>
            <a:r>
              <a:rPr lang="de-DE" dirty="0"/>
              <a:t>Seite </a:t>
            </a:r>
            <a:fld id="{C9E9A98A-EE95-46CB-BABE-E6CF43D50E3B}" type="slidenum">
              <a:rPr lang="de-DE" smtClean="0"/>
              <a:pPr/>
              <a:t>‹Nr.›</a:t>
            </a:fld>
            <a:endParaRPr lang="de-DE" dirty="0"/>
          </a:p>
        </p:txBody>
      </p:sp>
      <p:sp>
        <p:nvSpPr>
          <p:cNvPr id="18" name="Titel 1"/>
          <p:cNvSpPr>
            <a:spLocks noGrp="1"/>
          </p:cNvSpPr>
          <p:nvPr>
            <p:ph type="title" hasCustomPrompt="1"/>
          </p:nvPr>
        </p:nvSpPr>
        <p:spPr>
          <a:xfrm>
            <a:off x="626400" y="385952"/>
            <a:ext cx="10926000" cy="576000"/>
          </a:xfrm>
        </p:spPr>
        <p:txBody>
          <a:bodyPr/>
          <a:lstStyle/>
          <a:p>
            <a:r>
              <a:rPr lang="de-DE" dirty="0"/>
              <a:t>Headline</a:t>
            </a:r>
          </a:p>
        </p:txBody>
      </p:sp>
    </p:spTree>
    <p:extLst>
      <p:ext uri="{BB962C8B-B14F-4D97-AF65-F5344CB8AC3E}">
        <p14:creationId xmlns:p14="http://schemas.microsoft.com/office/powerpoint/2010/main" val="386535601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theme" Target="../theme/theme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slideLayout" Target="../slideLayouts/slideLayout74.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8" Type="http://schemas.openxmlformats.org/officeDocument/2006/relationships/slideLayout" Target="../slideLayouts/slideLayout45.xml"/><Relationship Id="rId3"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itelplatzhalter 1"/>
          <p:cNvSpPr>
            <a:spLocks noGrp="1"/>
          </p:cNvSpPr>
          <p:nvPr>
            <p:ph type="title"/>
          </p:nvPr>
        </p:nvSpPr>
        <p:spPr>
          <a:xfrm>
            <a:off x="626399" y="385952"/>
            <a:ext cx="10926000" cy="576000"/>
          </a:xfrm>
          <a:prstGeom prst="rect">
            <a:avLst/>
          </a:prstGeom>
        </p:spPr>
        <p:txBody>
          <a:bodyPr vert="horz" lIns="0" tIns="0" rIns="0" bIns="0" rtlCol="0" anchor="b" anchorCtr="0">
            <a:noAutofit/>
          </a:bodyPr>
          <a:lstStyle/>
          <a:p>
            <a:r>
              <a:rPr lang="de-DE" dirty="0"/>
              <a:t>Headline</a:t>
            </a:r>
          </a:p>
        </p:txBody>
      </p:sp>
      <p:sp>
        <p:nvSpPr>
          <p:cNvPr id="14" name="Textplatzhalter 2"/>
          <p:cNvSpPr>
            <a:spLocks noGrp="1"/>
          </p:cNvSpPr>
          <p:nvPr>
            <p:ph type="body" idx="1"/>
          </p:nvPr>
        </p:nvSpPr>
        <p:spPr>
          <a:xfrm>
            <a:off x="626400" y="1296000"/>
            <a:ext cx="10926000" cy="4896000"/>
          </a:xfrm>
          <a:prstGeom prst="rect">
            <a:avLst/>
          </a:prstGeom>
        </p:spPr>
        <p:txBody>
          <a:bodyPr vert="horz" lIns="0" tIns="0" rIns="0" bIns="0" rtlCol="0">
            <a:normAutofit/>
          </a:bodyPr>
          <a:lstStyle/>
          <a:p>
            <a:pPr lvl="0"/>
            <a:r>
              <a:rPr lang="de-DE" dirty="0"/>
              <a:t>Text einfügen (ggf. Aufzählungszeichen entfernen) </a:t>
            </a:r>
          </a:p>
          <a:p>
            <a:pPr lvl="1"/>
            <a:r>
              <a:rPr lang="de-DE" dirty="0"/>
              <a:t>Text Zweite Ebene einfügen</a:t>
            </a:r>
          </a:p>
          <a:p>
            <a:pPr lvl="2"/>
            <a:r>
              <a:rPr lang="de-DE" dirty="0"/>
              <a:t>Text Dritte Ebene einfügen</a:t>
            </a:r>
          </a:p>
          <a:p>
            <a:pPr lvl="3"/>
            <a:r>
              <a:rPr lang="de-DE" dirty="0"/>
              <a:t>Text Vierte Ebene einfügen</a:t>
            </a:r>
          </a:p>
          <a:p>
            <a:pPr lvl="4"/>
            <a:r>
              <a:rPr lang="de-DE" dirty="0"/>
              <a:t>Text Fünfte Ebene einfügen</a:t>
            </a:r>
          </a:p>
        </p:txBody>
      </p:sp>
      <p:cxnSp>
        <p:nvCxnSpPr>
          <p:cNvPr id="15" name="Gerade Verbindung 14"/>
          <p:cNvCxnSpPr/>
          <p:nvPr/>
        </p:nvCxnSpPr>
        <p:spPr>
          <a:xfrm>
            <a:off x="626400" y="6354000"/>
            <a:ext cx="10926000" cy="0"/>
          </a:xfrm>
          <a:prstGeom prst="line">
            <a:avLst/>
          </a:prstGeom>
          <a:ln w="12700">
            <a:solidFill>
              <a:srgbClr val="2C63B1"/>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a:off x="626400" y="1033200"/>
            <a:ext cx="10926000" cy="0"/>
          </a:xfrm>
          <a:prstGeom prst="line">
            <a:avLst/>
          </a:prstGeom>
          <a:ln w="12700">
            <a:solidFill>
              <a:srgbClr val="2C63B1"/>
            </a:solidFill>
          </a:ln>
        </p:spPr>
        <p:style>
          <a:lnRef idx="1">
            <a:schemeClr val="accent1"/>
          </a:lnRef>
          <a:fillRef idx="0">
            <a:schemeClr val="accent1"/>
          </a:fillRef>
          <a:effectRef idx="0">
            <a:schemeClr val="accent1"/>
          </a:effectRef>
          <a:fontRef idx="minor">
            <a:schemeClr val="tx1"/>
          </a:fontRef>
        </p:style>
      </p:cxnSp>
      <p:sp>
        <p:nvSpPr>
          <p:cNvPr id="17" name="Fußzeilenplatzhalter 8"/>
          <p:cNvSpPr>
            <a:spLocks noGrp="1"/>
          </p:cNvSpPr>
          <p:nvPr>
            <p:ph type="ftr" sz="quarter" idx="3"/>
          </p:nvPr>
        </p:nvSpPr>
        <p:spPr>
          <a:xfrm>
            <a:off x="626400" y="6433200"/>
            <a:ext cx="9864000" cy="144000"/>
          </a:xfrm>
          <a:prstGeom prst="rect">
            <a:avLst/>
          </a:prstGeom>
        </p:spPr>
        <p:txBody>
          <a:bodyPr vert="horz" wrap="none" lIns="0" tIns="0" rIns="0" bIns="0" rtlCol="0" anchor="ctr"/>
          <a:lstStyle>
            <a:lvl1pPr algn="l">
              <a:defRPr sz="1000">
                <a:solidFill>
                  <a:srgbClr val="4F4F4E"/>
                </a:solidFill>
              </a:defRPr>
            </a:lvl1pPr>
          </a:lstStyle>
          <a:p>
            <a:r>
              <a:rPr lang="de-DE"/>
              <a:t>Musterfoliensatz zur ZTV-W LB 219</a:t>
            </a:r>
            <a:endParaRPr lang="de-DE" dirty="0"/>
          </a:p>
        </p:txBody>
      </p:sp>
      <p:sp>
        <p:nvSpPr>
          <p:cNvPr id="18" name="Datumsplatzhalter 3"/>
          <p:cNvSpPr>
            <a:spLocks noGrp="1"/>
          </p:cNvSpPr>
          <p:nvPr>
            <p:ph type="dt" sz="half" idx="2"/>
          </p:nvPr>
        </p:nvSpPr>
        <p:spPr>
          <a:xfrm>
            <a:off x="626400" y="6601237"/>
            <a:ext cx="648000" cy="144000"/>
          </a:xfrm>
          <a:prstGeom prst="rect">
            <a:avLst/>
          </a:prstGeom>
        </p:spPr>
        <p:txBody>
          <a:bodyPr vert="horz" wrap="none" lIns="0" tIns="0" rIns="0" bIns="0" rtlCol="0" anchor="ctr"/>
          <a:lstStyle>
            <a:lvl1pPr>
              <a:defRPr lang="de-DE" sz="1000" dirty="0">
                <a:solidFill>
                  <a:srgbClr val="2C63B1"/>
                </a:solidFill>
              </a:defRPr>
            </a:lvl1pPr>
          </a:lstStyle>
          <a:p>
            <a:r>
              <a:rPr lang="de-DE"/>
              <a:t>07.10.2022</a:t>
            </a:r>
            <a:endParaRPr lang="de-DE" dirty="0"/>
          </a:p>
        </p:txBody>
      </p:sp>
      <p:sp>
        <p:nvSpPr>
          <p:cNvPr id="19" name="Foliennummernplatzhalter 4"/>
          <p:cNvSpPr>
            <a:spLocks noGrp="1"/>
          </p:cNvSpPr>
          <p:nvPr>
            <p:ph type="sldNum" sz="quarter" idx="4"/>
          </p:nvPr>
        </p:nvSpPr>
        <p:spPr>
          <a:xfrm>
            <a:off x="1368000" y="6601237"/>
            <a:ext cx="648000" cy="144000"/>
          </a:xfrm>
          <a:prstGeom prst="rect">
            <a:avLst/>
          </a:prstGeom>
        </p:spPr>
        <p:txBody>
          <a:bodyPr vert="horz" wrap="none" lIns="0" tIns="0" rIns="0" bIns="0" rtlCol="0" anchor="ctr"/>
          <a:lstStyle>
            <a:lvl1pPr>
              <a:defRPr lang="de-DE" sz="1000" smtClean="0">
                <a:solidFill>
                  <a:srgbClr val="2C63B1"/>
                </a:solidFill>
              </a:defRPr>
            </a:lvl1pPr>
          </a:lstStyle>
          <a:p>
            <a:r>
              <a:rPr lang="de-DE" dirty="0"/>
              <a:t>Seite </a:t>
            </a:r>
            <a:fld id="{C9E9A98A-EE95-46CB-BABE-E6CF43D50E3B}" type="slidenum">
              <a:rPr lang="de-DE" smtClean="0"/>
              <a:pPr/>
              <a:t>‹Nr.›</a:t>
            </a:fld>
            <a:endParaRPr lang="de-DE" dirty="0"/>
          </a:p>
        </p:txBody>
      </p:sp>
      <p:sp>
        <p:nvSpPr>
          <p:cNvPr id="20" name="Textfeld 19"/>
          <p:cNvSpPr txBox="1"/>
          <p:nvPr/>
        </p:nvSpPr>
        <p:spPr>
          <a:xfrm>
            <a:off x="10654082" y="6432123"/>
            <a:ext cx="900000" cy="144000"/>
          </a:xfrm>
          <a:prstGeom prst="rect">
            <a:avLst/>
          </a:prstGeom>
          <a:noFill/>
        </p:spPr>
        <p:txBody>
          <a:bodyPr wrap="square" lIns="0" tIns="0" rIns="0" bIns="0" rtlCol="0" anchor="ctr" anchorCtr="0">
            <a:spAutoFit/>
          </a:bodyPr>
          <a:lstStyle/>
          <a:p>
            <a:pPr algn="r"/>
            <a:r>
              <a:rPr lang="de-DE" sz="1100" b="1" dirty="0">
                <a:solidFill>
                  <a:srgbClr val="2C63B1"/>
                </a:solidFill>
              </a:rPr>
              <a:t>www.baw.de</a:t>
            </a:r>
          </a:p>
        </p:txBody>
      </p:sp>
      <p:sp>
        <p:nvSpPr>
          <p:cNvPr id="26" name="Textfeld 25"/>
          <p:cNvSpPr txBox="1"/>
          <p:nvPr/>
        </p:nvSpPr>
        <p:spPr>
          <a:xfrm>
            <a:off x="1303284" y="6592352"/>
            <a:ext cx="36000" cy="144000"/>
          </a:xfrm>
          <a:prstGeom prst="rect">
            <a:avLst/>
          </a:prstGeom>
        </p:spPr>
        <p:txBody>
          <a:bodyPr vert="horz" wrap="none" lIns="0" tIns="0" rIns="0" bIns="0" rtlCol="0" anchor="ctr"/>
          <a:lstStyle>
            <a:defPPr>
              <a:defRPr lang="de-DE"/>
            </a:defPPr>
            <a:lvl1pPr>
              <a:defRPr sz="1000">
                <a:solidFill>
                  <a:srgbClr val="2C63B1"/>
                </a:solidFill>
              </a:defRPr>
            </a:lvl1pPr>
          </a:lstStyle>
          <a:p>
            <a:pPr lvl="0"/>
            <a:r>
              <a:rPr lang="de-DE" dirty="0"/>
              <a:t>|</a:t>
            </a:r>
          </a:p>
        </p:txBody>
      </p:sp>
    </p:spTree>
    <p:extLst>
      <p:ext uri="{BB962C8B-B14F-4D97-AF65-F5344CB8AC3E}">
        <p14:creationId xmlns:p14="http://schemas.microsoft.com/office/powerpoint/2010/main" val="24061570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766" r:id="rId3"/>
    <p:sldLayoutId id="2147483688" r:id="rId4"/>
    <p:sldLayoutId id="2147483689" r:id="rId5"/>
    <p:sldLayoutId id="2147483684" r:id="rId6"/>
    <p:sldLayoutId id="2147483738" r:id="rId7"/>
    <p:sldLayoutId id="2147483767" r:id="rId8"/>
    <p:sldLayoutId id="2147483768" r:id="rId9"/>
    <p:sldLayoutId id="2147483734" r:id="rId10"/>
    <p:sldLayoutId id="2147483735" r:id="rId11"/>
    <p:sldLayoutId id="2147483736" r:id="rId12"/>
    <p:sldLayoutId id="2147483739" r:id="rId13"/>
    <p:sldLayoutId id="2147483740" r:id="rId14"/>
    <p:sldLayoutId id="2147483741" r:id="rId15"/>
    <p:sldLayoutId id="2147483745" r:id="rId16"/>
    <p:sldLayoutId id="2147483746" r:id="rId17"/>
    <p:sldLayoutId id="2147483747"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1" r:id="rId28"/>
    <p:sldLayoutId id="2147483769" r:id="rId29"/>
    <p:sldLayoutId id="2147483774" r:id="rId30"/>
    <p:sldLayoutId id="2147483775" r:id="rId31"/>
    <p:sldLayoutId id="2147483776" r:id="rId32"/>
    <p:sldLayoutId id="2147483762" r:id="rId33"/>
    <p:sldLayoutId id="2147483770" r:id="rId34"/>
    <p:sldLayoutId id="2147483763" r:id="rId35"/>
    <p:sldLayoutId id="2147483764" r:id="rId36"/>
    <p:sldLayoutId id="2147483773" r:id="rId37"/>
  </p:sldLayoutIdLst>
  <p:hf hdr="0"/>
  <p:txStyles>
    <p:titleStyle>
      <a:lvl1pPr algn="l" defTabSz="914400" rtl="0" eaLnBrk="1" latinLnBrk="0" hangingPunct="1">
        <a:lnSpc>
          <a:spcPct val="100000"/>
        </a:lnSpc>
        <a:spcBef>
          <a:spcPts val="0"/>
        </a:spcBef>
        <a:buNone/>
        <a:defRPr sz="2000" b="0" kern="1200">
          <a:solidFill>
            <a:srgbClr val="4F4F4E"/>
          </a:solidFill>
          <a:latin typeface="+mj-lt"/>
          <a:ea typeface="+mj-ea"/>
          <a:cs typeface="+mj-cs"/>
        </a:defRPr>
      </a:lvl1pPr>
    </p:titleStyle>
    <p:bodyStyle>
      <a:lvl1pPr marL="216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baseline="0">
          <a:solidFill>
            <a:srgbClr val="4F4F4E"/>
          </a:solidFill>
          <a:latin typeface="+mn-lt"/>
          <a:ea typeface="+mn-ea"/>
          <a:cs typeface="+mn-cs"/>
        </a:defRPr>
      </a:lvl1pPr>
      <a:lvl2pPr marL="50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itelplatzhalter 1"/>
          <p:cNvSpPr>
            <a:spLocks noGrp="1"/>
          </p:cNvSpPr>
          <p:nvPr>
            <p:ph type="title"/>
          </p:nvPr>
        </p:nvSpPr>
        <p:spPr>
          <a:xfrm>
            <a:off x="626399" y="385952"/>
            <a:ext cx="10926000" cy="576000"/>
          </a:xfrm>
          <a:prstGeom prst="rect">
            <a:avLst/>
          </a:prstGeom>
        </p:spPr>
        <p:txBody>
          <a:bodyPr vert="horz" lIns="0" tIns="0" rIns="0" bIns="0" rtlCol="0" anchor="b" anchorCtr="0">
            <a:noAutofit/>
          </a:bodyPr>
          <a:lstStyle/>
          <a:p>
            <a:r>
              <a:rPr lang="de-DE" dirty="0"/>
              <a:t>Headline</a:t>
            </a:r>
          </a:p>
        </p:txBody>
      </p:sp>
      <p:sp>
        <p:nvSpPr>
          <p:cNvPr id="14" name="Textplatzhalter 2"/>
          <p:cNvSpPr>
            <a:spLocks noGrp="1"/>
          </p:cNvSpPr>
          <p:nvPr>
            <p:ph type="body" idx="1"/>
          </p:nvPr>
        </p:nvSpPr>
        <p:spPr>
          <a:xfrm>
            <a:off x="626400" y="1296000"/>
            <a:ext cx="10926000" cy="4896000"/>
          </a:xfrm>
          <a:prstGeom prst="rect">
            <a:avLst/>
          </a:prstGeom>
        </p:spPr>
        <p:txBody>
          <a:bodyPr vert="horz" lIns="0" tIns="0" rIns="0" bIns="0" rtlCol="0">
            <a:normAutofit/>
          </a:bodyPr>
          <a:lstStyle/>
          <a:p>
            <a:pPr lvl="0"/>
            <a:r>
              <a:rPr lang="de-DE" dirty="0"/>
              <a:t>Text einfügen (ggf. Aufzählungszeichen entfernen) </a:t>
            </a:r>
          </a:p>
          <a:p>
            <a:pPr lvl="1"/>
            <a:r>
              <a:rPr lang="de-DE" dirty="0"/>
              <a:t>Text Zweite Ebene einfügen</a:t>
            </a:r>
          </a:p>
          <a:p>
            <a:pPr lvl="2"/>
            <a:r>
              <a:rPr lang="de-DE" dirty="0"/>
              <a:t>Text Dritte Ebene einfügen</a:t>
            </a:r>
          </a:p>
          <a:p>
            <a:pPr lvl="3"/>
            <a:r>
              <a:rPr lang="de-DE" dirty="0"/>
              <a:t>Text Vierte Ebene einfügen</a:t>
            </a:r>
          </a:p>
          <a:p>
            <a:pPr lvl="4"/>
            <a:r>
              <a:rPr lang="de-DE" dirty="0"/>
              <a:t>Text Fünfte Ebene einfügen</a:t>
            </a:r>
          </a:p>
        </p:txBody>
      </p:sp>
      <p:cxnSp>
        <p:nvCxnSpPr>
          <p:cNvPr id="15" name="Gerade Verbindung 14"/>
          <p:cNvCxnSpPr/>
          <p:nvPr/>
        </p:nvCxnSpPr>
        <p:spPr>
          <a:xfrm>
            <a:off x="626400" y="6354000"/>
            <a:ext cx="10926000" cy="0"/>
          </a:xfrm>
          <a:prstGeom prst="line">
            <a:avLst/>
          </a:prstGeom>
          <a:ln w="12700">
            <a:solidFill>
              <a:srgbClr val="2C63B1"/>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a:off x="626400" y="1033200"/>
            <a:ext cx="10926000" cy="0"/>
          </a:xfrm>
          <a:prstGeom prst="line">
            <a:avLst/>
          </a:prstGeom>
          <a:ln w="12700">
            <a:solidFill>
              <a:srgbClr val="2C63B1"/>
            </a:solidFill>
          </a:ln>
        </p:spPr>
        <p:style>
          <a:lnRef idx="1">
            <a:schemeClr val="accent1"/>
          </a:lnRef>
          <a:fillRef idx="0">
            <a:schemeClr val="accent1"/>
          </a:fillRef>
          <a:effectRef idx="0">
            <a:schemeClr val="accent1"/>
          </a:effectRef>
          <a:fontRef idx="minor">
            <a:schemeClr val="tx1"/>
          </a:fontRef>
        </p:style>
      </p:cxnSp>
      <p:sp>
        <p:nvSpPr>
          <p:cNvPr id="17" name="Fußzeilenplatzhalter 8"/>
          <p:cNvSpPr>
            <a:spLocks noGrp="1"/>
          </p:cNvSpPr>
          <p:nvPr>
            <p:ph type="ftr" sz="quarter" idx="3"/>
          </p:nvPr>
        </p:nvSpPr>
        <p:spPr>
          <a:xfrm>
            <a:off x="626400" y="6433200"/>
            <a:ext cx="9864000" cy="144000"/>
          </a:xfrm>
          <a:prstGeom prst="rect">
            <a:avLst/>
          </a:prstGeom>
        </p:spPr>
        <p:txBody>
          <a:bodyPr vert="horz" wrap="none" lIns="0" tIns="0" rIns="0" bIns="0" rtlCol="0" anchor="ctr"/>
          <a:lstStyle>
            <a:lvl1pPr algn="l">
              <a:defRPr sz="1000">
                <a:solidFill>
                  <a:srgbClr val="4F4F4E"/>
                </a:solidFill>
              </a:defRPr>
            </a:lvl1pPr>
          </a:lstStyle>
          <a:p>
            <a:r>
              <a:rPr lang="de-DE"/>
              <a:t>Musterfoliensatz zur ZTV-W LB 219</a:t>
            </a:r>
            <a:endParaRPr lang="de-DE" dirty="0"/>
          </a:p>
        </p:txBody>
      </p:sp>
      <p:sp>
        <p:nvSpPr>
          <p:cNvPr id="18" name="Datumsplatzhalter 3"/>
          <p:cNvSpPr>
            <a:spLocks noGrp="1"/>
          </p:cNvSpPr>
          <p:nvPr>
            <p:ph type="dt" sz="half" idx="2"/>
          </p:nvPr>
        </p:nvSpPr>
        <p:spPr>
          <a:xfrm>
            <a:off x="626400" y="6601237"/>
            <a:ext cx="648000" cy="144000"/>
          </a:xfrm>
          <a:prstGeom prst="rect">
            <a:avLst/>
          </a:prstGeom>
        </p:spPr>
        <p:txBody>
          <a:bodyPr vert="horz" wrap="none" lIns="0" tIns="0" rIns="0" bIns="0" rtlCol="0" anchor="ctr"/>
          <a:lstStyle>
            <a:lvl1pPr>
              <a:defRPr lang="de-DE" sz="1000" dirty="0">
                <a:solidFill>
                  <a:srgbClr val="2C63B1"/>
                </a:solidFill>
              </a:defRPr>
            </a:lvl1pPr>
          </a:lstStyle>
          <a:p>
            <a:r>
              <a:rPr lang="de-DE"/>
              <a:t>07.10.2022</a:t>
            </a:r>
            <a:endParaRPr dirty="0"/>
          </a:p>
        </p:txBody>
      </p:sp>
      <p:sp>
        <p:nvSpPr>
          <p:cNvPr id="19" name="Foliennummernplatzhalter 4"/>
          <p:cNvSpPr>
            <a:spLocks noGrp="1"/>
          </p:cNvSpPr>
          <p:nvPr>
            <p:ph type="sldNum" sz="quarter" idx="4"/>
          </p:nvPr>
        </p:nvSpPr>
        <p:spPr>
          <a:xfrm>
            <a:off x="1368000" y="6601237"/>
            <a:ext cx="648000" cy="144000"/>
          </a:xfrm>
          <a:prstGeom prst="rect">
            <a:avLst/>
          </a:prstGeom>
        </p:spPr>
        <p:txBody>
          <a:bodyPr vert="horz" wrap="none" lIns="0" tIns="0" rIns="0" bIns="0" rtlCol="0" anchor="ctr"/>
          <a:lstStyle>
            <a:lvl1pPr>
              <a:defRPr lang="de-DE" sz="1000" smtClean="0">
                <a:solidFill>
                  <a:srgbClr val="2C63B1"/>
                </a:solidFill>
              </a:defRPr>
            </a:lvl1pPr>
          </a:lstStyle>
          <a:p>
            <a:r>
              <a:rPr dirty="0"/>
              <a:t>Seite </a:t>
            </a:r>
            <a:fld id="{C9E9A98A-EE95-46CB-BABE-E6CF43D50E3B}" type="slidenum">
              <a:rPr/>
              <a:pPr/>
              <a:t>‹Nr.›</a:t>
            </a:fld>
            <a:endParaRPr dirty="0"/>
          </a:p>
        </p:txBody>
      </p:sp>
      <p:sp>
        <p:nvSpPr>
          <p:cNvPr id="20" name="Textfeld 19"/>
          <p:cNvSpPr txBox="1"/>
          <p:nvPr/>
        </p:nvSpPr>
        <p:spPr>
          <a:xfrm>
            <a:off x="10654082" y="6432123"/>
            <a:ext cx="900000" cy="144000"/>
          </a:xfrm>
          <a:prstGeom prst="rect">
            <a:avLst/>
          </a:prstGeom>
          <a:noFill/>
        </p:spPr>
        <p:txBody>
          <a:bodyPr wrap="square" lIns="0" tIns="0" rIns="0" bIns="0" rtlCol="0" anchor="ctr" anchorCtr="0">
            <a:spAutoFit/>
          </a:bodyPr>
          <a:lstStyle/>
          <a:p>
            <a:pPr algn="r"/>
            <a:r>
              <a:rPr lang="de-DE" sz="1100" b="1" dirty="0">
                <a:solidFill>
                  <a:srgbClr val="2C63B1"/>
                </a:solidFill>
              </a:rPr>
              <a:t>www.baw.de</a:t>
            </a:r>
          </a:p>
        </p:txBody>
      </p:sp>
      <p:sp>
        <p:nvSpPr>
          <p:cNvPr id="26" name="Textfeld 25"/>
          <p:cNvSpPr txBox="1"/>
          <p:nvPr/>
        </p:nvSpPr>
        <p:spPr>
          <a:xfrm>
            <a:off x="1303284" y="6592352"/>
            <a:ext cx="36000" cy="144000"/>
          </a:xfrm>
          <a:prstGeom prst="rect">
            <a:avLst/>
          </a:prstGeom>
        </p:spPr>
        <p:txBody>
          <a:bodyPr vert="horz" wrap="none" lIns="0" tIns="0" rIns="0" bIns="0" rtlCol="0" anchor="ctr"/>
          <a:lstStyle>
            <a:defPPr>
              <a:defRPr lang="de-DE"/>
            </a:defPPr>
            <a:lvl1pPr>
              <a:defRPr sz="1000">
                <a:solidFill>
                  <a:srgbClr val="2C63B1"/>
                </a:solidFill>
              </a:defRPr>
            </a:lvl1pPr>
          </a:lstStyle>
          <a:p>
            <a:r>
              <a:rPr lang="de-DE" dirty="0"/>
              <a:t>|</a:t>
            </a:r>
          </a:p>
        </p:txBody>
      </p:sp>
    </p:spTree>
    <p:extLst>
      <p:ext uri="{BB962C8B-B14F-4D97-AF65-F5344CB8AC3E}">
        <p14:creationId xmlns:p14="http://schemas.microsoft.com/office/powerpoint/2010/main" val="209396036"/>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 id="2147483798" r:id="rId21"/>
    <p:sldLayoutId id="2147483799" r:id="rId22"/>
    <p:sldLayoutId id="2147483800" r:id="rId23"/>
    <p:sldLayoutId id="2147483801" r:id="rId24"/>
    <p:sldLayoutId id="2147483802" r:id="rId25"/>
    <p:sldLayoutId id="2147483803" r:id="rId26"/>
    <p:sldLayoutId id="2147483804" r:id="rId27"/>
    <p:sldLayoutId id="2147483805" r:id="rId28"/>
    <p:sldLayoutId id="2147483806" r:id="rId29"/>
    <p:sldLayoutId id="2147483807" r:id="rId30"/>
    <p:sldLayoutId id="2147483808" r:id="rId31"/>
    <p:sldLayoutId id="2147483809" r:id="rId32"/>
    <p:sldLayoutId id="2147483810" r:id="rId33"/>
    <p:sldLayoutId id="2147483811" r:id="rId34"/>
    <p:sldLayoutId id="2147483812" r:id="rId35"/>
    <p:sldLayoutId id="2147483813" r:id="rId36"/>
    <p:sldLayoutId id="2147483814" r:id="rId37"/>
  </p:sldLayoutIdLst>
  <p:hf hdr="0"/>
  <p:txStyles>
    <p:titleStyle>
      <a:lvl1pPr algn="l" defTabSz="914400" rtl="0" eaLnBrk="1" latinLnBrk="0" hangingPunct="1">
        <a:lnSpc>
          <a:spcPct val="100000"/>
        </a:lnSpc>
        <a:spcBef>
          <a:spcPts val="0"/>
        </a:spcBef>
        <a:buNone/>
        <a:defRPr sz="2000" b="0" kern="1200">
          <a:solidFill>
            <a:srgbClr val="4F4F4E"/>
          </a:solidFill>
          <a:latin typeface="+mj-lt"/>
          <a:ea typeface="+mj-ea"/>
          <a:cs typeface="+mj-cs"/>
        </a:defRPr>
      </a:lvl1pPr>
    </p:titleStyle>
    <p:bodyStyle>
      <a:lvl1pPr marL="216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baseline="0">
          <a:solidFill>
            <a:srgbClr val="4F4F4E"/>
          </a:solidFill>
          <a:latin typeface="+mn-lt"/>
          <a:ea typeface="+mn-ea"/>
          <a:cs typeface="+mn-cs"/>
        </a:defRPr>
      </a:lvl1pPr>
      <a:lvl2pPr marL="50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hemeOverride" Target="../theme/themeOverride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24.jpeg"/><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mailto:hilmar.mueller@baw.de" TargetMode="External"/><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4"/>
          </p:nvPr>
        </p:nvSpPr>
        <p:spPr>
          <a:xfrm>
            <a:off x="634587" y="1287000"/>
            <a:ext cx="10926000" cy="4284000"/>
          </a:xfrm>
        </p:spPr>
        <p:txBody>
          <a:bodyPr>
            <a:normAutofit/>
          </a:bodyPr>
          <a:lstStyle/>
          <a:p>
            <a:pPr marL="0" indent="0">
              <a:buNone/>
            </a:pPr>
            <a:r>
              <a:rPr lang="de-DE" sz="1800" dirty="0">
                <a:solidFill>
                  <a:schemeClr val="bg2">
                    <a:lumMod val="50000"/>
                  </a:schemeClr>
                </a:solidFill>
              </a:rPr>
              <a:t>Bei dem folgenden Foliensatz handelt es sich um einen Musterfoliensatz. Er ist konzipiert, für Schulungen und Lehrveranstaltungen, die das Thema Instandsetzung von massiven Verkehrswasserbauwerken nach ZTV-W LB 219 behandeln. Insbesondere ist er für die Lehrgänge zum Sachkundigen Planer der Betoninstandhaltung konzipiert.</a:t>
            </a:r>
          </a:p>
          <a:p>
            <a:pPr marL="0" indent="0">
              <a:buNone/>
            </a:pPr>
            <a:r>
              <a:rPr lang="de-DE" sz="1800" dirty="0">
                <a:solidFill>
                  <a:schemeClr val="bg2">
                    <a:lumMod val="50000"/>
                  </a:schemeClr>
                </a:solidFill>
              </a:rPr>
              <a:t>Der Foliensatz darf für die verschiedenen Schulungszwecke frei verwendet und angepasst werden, solange keine Widersprüche zum Regelwerk entstehen. Einzelne Inhalte dürfen auch für andere Schulungszwecke entnommen werden, wenn die BAW als Quelle entsprechend gekennzeichnet ist.</a:t>
            </a:r>
          </a:p>
          <a:p>
            <a:pPr marL="0" indent="0">
              <a:buNone/>
            </a:pPr>
            <a:r>
              <a:rPr lang="de-DE" sz="1800" dirty="0">
                <a:solidFill>
                  <a:schemeClr val="bg2">
                    <a:lumMod val="50000"/>
                  </a:schemeClr>
                </a:solidFill>
              </a:rPr>
              <a:t>Weitere technische Erläuterungen finden sich bei der Nutzung der Notizseitenansicht unter </a:t>
            </a:r>
            <a:r>
              <a:rPr lang="de-DE" sz="1800" dirty="0" err="1">
                <a:solidFill>
                  <a:schemeClr val="bg2">
                    <a:lumMod val="50000"/>
                  </a:schemeClr>
                </a:solidFill>
              </a:rPr>
              <a:t>Powerpoint</a:t>
            </a:r>
            <a:endParaRPr lang="de-DE" sz="1800" dirty="0">
              <a:solidFill>
                <a:schemeClr val="bg2">
                  <a:lumMod val="50000"/>
                </a:schemeClr>
              </a:solidFill>
            </a:endParaRPr>
          </a:p>
          <a:p>
            <a:pPr marL="0" indent="0">
              <a:buNone/>
            </a:pPr>
            <a:r>
              <a:rPr lang="de-DE" sz="1800" dirty="0">
                <a:solidFill>
                  <a:schemeClr val="bg2">
                    <a:lumMod val="50000"/>
                  </a:schemeClr>
                </a:solidFill>
              </a:rPr>
              <a:t>Dieser Musterfoliensatz steht auf izw.baw.de zum freien Download zur Verfügung.</a:t>
            </a:r>
            <a:endParaRPr lang="de-DE" dirty="0"/>
          </a:p>
          <a:p>
            <a:endParaRPr lang="de-DE" dirty="0"/>
          </a:p>
        </p:txBody>
      </p:sp>
      <p:sp>
        <p:nvSpPr>
          <p:cNvPr id="4" name="Fußzeilenplatzhalter 3"/>
          <p:cNvSpPr>
            <a:spLocks noGrp="1"/>
          </p:cNvSpPr>
          <p:nvPr>
            <p:ph type="ftr" sz="quarter" idx="3"/>
          </p:nvPr>
        </p:nvSpPr>
        <p:spPr/>
        <p:txBody>
          <a:bodyPr/>
          <a:lstStyle/>
          <a:p>
            <a:r>
              <a:rPr lang="de-DE"/>
              <a:t>Musterfoliensatz zur ZTV-W LB 219</a:t>
            </a:r>
            <a:endParaRPr lang="de-DE" dirty="0"/>
          </a:p>
        </p:txBody>
      </p:sp>
      <p:sp>
        <p:nvSpPr>
          <p:cNvPr id="5" name="Datumsplatzhalter 4"/>
          <p:cNvSpPr>
            <a:spLocks noGrp="1"/>
          </p:cNvSpPr>
          <p:nvPr>
            <p:ph type="dt" sz="half" idx="2"/>
          </p:nvPr>
        </p:nvSpPr>
        <p:spPr/>
        <p:txBody>
          <a:bodyPr/>
          <a:lstStyle/>
          <a:p>
            <a:r>
              <a:rPr lang="de-DE"/>
              <a:t>07.10.2022</a:t>
            </a:r>
            <a:endParaRPr lang="de-DE" dirty="0"/>
          </a:p>
        </p:txBody>
      </p:sp>
      <p:sp>
        <p:nvSpPr>
          <p:cNvPr id="6" name="Foliennummernplatzhalter 5"/>
          <p:cNvSpPr>
            <a:spLocks noGrp="1"/>
          </p:cNvSpPr>
          <p:nvPr>
            <p:ph type="sldNum" sz="quarter" idx="4"/>
          </p:nvPr>
        </p:nvSpPr>
        <p:spPr/>
        <p:txBody>
          <a:bodyPr/>
          <a:lstStyle/>
          <a:p>
            <a:r>
              <a:rPr lang="de-DE" dirty="0"/>
              <a:t>Seite </a:t>
            </a:r>
            <a:fld id="{C9E9A98A-EE95-46CB-BABE-E6CF43D50E3B}" type="slidenum">
              <a:rPr lang="de-DE" smtClean="0"/>
              <a:pPr/>
              <a:t>1</a:t>
            </a:fld>
            <a:endParaRPr lang="de-DE" dirty="0"/>
          </a:p>
        </p:txBody>
      </p:sp>
      <p:sp>
        <p:nvSpPr>
          <p:cNvPr id="7" name="Textplatzhalter 1"/>
          <p:cNvSpPr txBox="1">
            <a:spLocks/>
          </p:cNvSpPr>
          <p:nvPr/>
        </p:nvSpPr>
        <p:spPr>
          <a:xfrm>
            <a:off x="611652" y="411097"/>
            <a:ext cx="10926000" cy="432000"/>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Clr>
                <a:srgbClr val="2C63B1"/>
              </a:buClr>
              <a:buFont typeface="Wingdings" panose="05000000000000000000" pitchFamily="2" charset="2"/>
              <a:buNone/>
              <a:defRPr sz="2200" b="1" kern="1200" baseline="0">
                <a:solidFill>
                  <a:srgbClr val="2C63B1"/>
                </a:solidFill>
                <a:latin typeface="+mn-lt"/>
                <a:ea typeface="+mn-ea"/>
                <a:cs typeface="+mn-cs"/>
              </a:defRPr>
            </a:lvl1pPr>
            <a:lvl2pPr marL="357188" marR="0" indent="-357188" algn="l" defTabSz="914400" rtl="0" eaLnBrk="1" fontAlgn="auto" latinLnBrk="0" hangingPunct="1">
              <a:lnSpc>
                <a:spcPct val="100000"/>
              </a:lnSpc>
              <a:spcBef>
                <a:spcPct val="20000"/>
              </a:spcBef>
              <a:spcAft>
                <a:spcPts val="0"/>
              </a:spcAft>
              <a:buClrTx/>
              <a:buSzTx/>
              <a:buFont typeface="+mj-lt"/>
              <a:buAutoNum type="arabicPeriod"/>
              <a:tabLst>
                <a:tab pos="357188" algn="l"/>
              </a:tabLst>
              <a:defRPr sz="2200" kern="1200">
                <a:solidFill>
                  <a:srgbClr val="2C63B1"/>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Anleitung Musterfoliensatz </a:t>
            </a:r>
          </a:p>
        </p:txBody>
      </p:sp>
    </p:spTree>
    <p:extLst>
      <p:ext uri="{BB962C8B-B14F-4D97-AF65-F5344CB8AC3E}">
        <p14:creationId xmlns:p14="http://schemas.microsoft.com/office/powerpoint/2010/main" val="2441064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endParaRPr lang="de-DE" dirty="0"/>
          </a:p>
        </p:txBody>
      </p:sp>
      <p:sp>
        <p:nvSpPr>
          <p:cNvPr id="3" name="Titel 2"/>
          <p:cNvSpPr>
            <a:spLocks noGrp="1"/>
          </p:cNvSpPr>
          <p:nvPr>
            <p:ph type="title"/>
          </p:nvPr>
        </p:nvSpPr>
        <p:spPr/>
        <p:txBody>
          <a:bodyPr/>
          <a:lstStyle/>
          <a:p>
            <a:r>
              <a:rPr lang="de-DE" dirty="0"/>
              <a:t>Vorschriftenfolie 1300-Abschnitt 1RiLi</a:t>
            </a:r>
          </a:p>
        </p:txBody>
      </p:sp>
      <p:sp>
        <p:nvSpPr>
          <p:cNvPr id="5" name="Fußzeilenplatzhalter 4"/>
          <p:cNvSpPr>
            <a:spLocks noGrp="1"/>
          </p:cNvSpPr>
          <p:nvPr>
            <p:ph type="ftr" sz="quarter" idx="3"/>
          </p:nvPr>
        </p:nvSpPr>
        <p:spPr/>
        <p:txBody>
          <a:bodyPr/>
          <a:lstStyle/>
          <a:p>
            <a:r>
              <a:rPr lang="de-DE"/>
              <a:t>Musterfoliensatz zur ZTV-W LB 219</a:t>
            </a:r>
            <a:endParaRPr lang="de-DE" dirty="0"/>
          </a:p>
        </p:txBody>
      </p:sp>
      <p:sp>
        <p:nvSpPr>
          <p:cNvPr id="6" name="Datumsplatzhalter 5"/>
          <p:cNvSpPr>
            <a:spLocks noGrp="1"/>
          </p:cNvSpPr>
          <p:nvPr>
            <p:ph type="dt" sz="half" idx="2"/>
          </p:nvPr>
        </p:nvSpPr>
        <p:spPr/>
        <p:txBody>
          <a:bodyPr/>
          <a:lstStyle/>
          <a:p>
            <a:r>
              <a:rPr lang="de-DE"/>
              <a:t>07.10.2022</a:t>
            </a:r>
            <a:endParaRPr lang="de-DE" dirty="0"/>
          </a:p>
        </p:txBody>
      </p:sp>
      <p:sp>
        <p:nvSpPr>
          <p:cNvPr id="7" name="Foliennummernplatzhalter 6"/>
          <p:cNvSpPr>
            <a:spLocks noGrp="1"/>
          </p:cNvSpPr>
          <p:nvPr>
            <p:ph type="sldNum" sz="quarter" idx="4"/>
          </p:nvPr>
        </p:nvSpPr>
        <p:spPr/>
        <p:txBody>
          <a:bodyPr/>
          <a:lstStyle/>
          <a:p>
            <a:r>
              <a:rPr lang="de-DE" dirty="0"/>
              <a:t>Seite </a:t>
            </a:r>
            <a:fld id="{C9E9A98A-EE95-46CB-BABE-E6CF43D50E3B}" type="slidenum">
              <a:rPr lang="de-DE" smtClean="0"/>
              <a:pPr/>
              <a:t>10</a:t>
            </a:fld>
            <a:endParaRPr lang="de-DE" dirty="0"/>
          </a:p>
        </p:txBody>
      </p:sp>
      <p:cxnSp>
        <p:nvCxnSpPr>
          <p:cNvPr id="8" name="Gerade Verbindung 7"/>
          <p:cNvCxnSpPr/>
          <p:nvPr/>
        </p:nvCxnSpPr>
        <p:spPr>
          <a:xfrm>
            <a:off x="6006418" y="5153024"/>
            <a:ext cx="5629276" cy="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hteck 8"/>
          <p:cNvSpPr/>
          <p:nvPr/>
        </p:nvSpPr>
        <p:spPr>
          <a:xfrm>
            <a:off x="6304020" y="5101136"/>
            <a:ext cx="5503530" cy="10572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Rechteck 9"/>
          <p:cNvSpPr/>
          <p:nvPr/>
        </p:nvSpPr>
        <p:spPr>
          <a:xfrm>
            <a:off x="631478" y="471989"/>
            <a:ext cx="5503530" cy="5686421"/>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Rectangle 3"/>
          <p:cNvSpPr txBox="1">
            <a:spLocks noChangeArrowheads="1"/>
          </p:cNvSpPr>
          <p:nvPr/>
        </p:nvSpPr>
        <p:spPr>
          <a:xfrm>
            <a:off x="631478" y="471989"/>
            <a:ext cx="5715586" cy="5572124"/>
          </a:xfrm>
          <a:prstGeom prst="rect">
            <a:avLst/>
          </a:prstGeom>
        </p:spPr>
        <p:txBody>
          <a:bodyPr/>
          <a:lstStyle>
            <a:lvl1pPr marL="342900" indent="-342900" algn="l" rtl="0" eaLnBrk="0" fontAlgn="base" hangingPunct="0">
              <a:spcBef>
                <a:spcPct val="20000"/>
              </a:spcBef>
              <a:spcAft>
                <a:spcPct val="0"/>
              </a:spcAft>
              <a:buSzPct val="100000"/>
              <a:buFont typeface="Arial" charset="0"/>
              <a:buChar char="•"/>
              <a:defRPr sz="2000">
                <a:solidFill>
                  <a:schemeClr val="tx1"/>
                </a:solidFill>
                <a:latin typeface="+mn-lt"/>
                <a:ea typeface="+mn-ea"/>
                <a:cs typeface="+mn-cs"/>
              </a:defRPr>
            </a:lvl1pPr>
            <a:lvl2pPr marL="811213" indent="-366713" algn="l" rtl="0" eaLnBrk="0" fontAlgn="base" hangingPunct="0">
              <a:spcBef>
                <a:spcPct val="20000"/>
              </a:spcBef>
              <a:spcAft>
                <a:spcPct val="0"/>
              </a:spcAft>
              <a:buSzPct val="100000"/>
              <a:buFont typeface="Arial" charset="0"/>
              <a:buChar char="•"/>
              <a:defRPr sz="2800">
                <a:solidFill>
                  <a:schemeClr val="tx1"/>
                </a:solidFill>
                <a:latin typeface="+mn-lt"/>
              </a:defRPr>
            </a:lvl2pPr>
            <a:lvl3pPr marL="1263650" indent="-365125" algn="l" rtl="0" eaLnBrk="0" fontAlgn="base" hangingPunct="0">
              <a:spcBef>
                <a:spcPct val="20000"/>
              </a:spcBef>
              <a:spcAft>
                <a:spcPct val="0"/>
              </a:spcAft>
              <a:buSzPct val="100000"/>
              <a:buFont typeface="Arial" charset="0"/>
              <a:buChar char="•"/>
              <a:defRPr sz="1600">
                <a:solidFill>
                  <a:schemeClr val="tx1"/>
                </a:solidFill>
                <a:latin typeface="+mn-lt"/>
              </a:defRPr>
            </a:lvl3pPr>
            <a:lvl4pPr marL="1709738" indent="-350838" algn="l" rtl="0" eaLnBrk="0" fontAlgn="base" hangingPunct="0">
              <a:spcBef>
                <a:spcPct val="20000"/>
              </a:spcBef>
              <a:spcAft>
                <a:spcPct val="0"/>
              </a:spcAft>
              <a:buSzPct val="100000"/>
              <a:buFont typeface="Arial" charset="0"/>
              <a:buChar char="•"/>
              <a:defRPr sz="1600">
                <a:solidFill>
                  <a:schemeClr val="tx1"/>
                </a:solidFill>
                <a:latin typeface="+mn-lt"/>
              </a:defRPr>
            </a:lvl4pPr>
            <a:lvl5pPr marL="2154238" indent="-365125" algn="l" rtl="0" eaLnBrk="0" fontAlgn="base" hangingPunct="0">
              <a:spcBef>
                <a:spcPct val="20000"/>
              </a:spcBef>
              <a:spcAft>
                <a:spcPct val="0"/>
              </a:spcAft>
              <a:buSzPct val="100000"/>
              <a:buFont typeface="Arial" charset="0"/>
              <a:buChar char="•"/>
              <a:defRPr sz="1600">
                <a:solidFill>
                  <a:schemeClr val="tx1"/>
                </a:solidFill>
                <a:latin typeface="+mn-lt"/>
              </a:defRPr>
            </a:lvl5pPr>
            <a:lvl6pPr marL="2611438" indent="-365125" algn="l" rtl="0" eaLnBrk="1" fontAlgn="base" hangingPunct="1">
              <a:spcBef>
                <a:spcPct val="20000"/>
              </a:spcBef>
              <a:spcAft>
                <a:spcPct val="0"/>
              </a:spcAft>
              <a:buClr>
                <a:schemeClr val="tx2"/>
              </a:buClr>
              <a:buSzPct val="80000"/>
              <a:buFont typeface="Wingdings" pitchFamily="2" charset="2"/>
              <a:buChar char="n"/>
              <a:defRPr sz="1600">
                <a:solidFill>
                  <a:schemeClr val="tx1"/>
                </a:solidFill>
                <a:latin typeface="+mn-lt"/>
              </a:defRPr>
            </a:lvl6pPr>
            <a:lvl7pPr marL="3068638" indent="-365125" algn="l" rtl="0" eaLnBrk="1" fontAlgn="base" hangingPunct="1">
              <a:spcBef>
                <a:spcPct val="20000"/>
              </a:spcBef>
              <a:spcAft>
                <a:spcPct val="0"/>
              </a:spcAft>
              <a:buClr>
                <a:schemeClr val="tx2"/>
              </a:buClr>
              <a:buSzPct val="80000"/>
              <a:buFont typeface="Wingdings" pitchFamily="2" charset="2"/>
              <a:buChar char="n"/>
              <a:defRPr sz="1600">
                <a:solidFill>
                  <a:schemeClr val="tx1"/>
                </a:solidFill>
                <a:latin typeface="+mn-lt"/>
              </a:defRPr>
            </a:lvl7pPr>
            <a:lvl8pPr marL="3525838" indent="-365125" algn="l" rtl="0" eaLnBrk="1" fontAlgn="base" hangingPunct="1">
              <a:spcBef>
                <a:spcPct val="20000"/>
              </a:spcBef>
              <a:spcAft>
                <a:spcPct val="0"/>
              </a:spcAft>
              <a:buClr>
                <a:schemeClr val="tx2"/>
              </a:buClr>
              <a:buSzPct val="80000"/>
              <a:buFont typeface="Wingdings" pitchFamily="2" charset="2"/>
              <a:buChar char="n"/>
              <a:defRPr sz="1600">
                <a:solidFill>
                  <a:schemeClr val="tx1"/>
                </a:solidFill>
                <a:latin typeface="+mn-lt"/>
              </a:defRPr>
            </a:lvl8pPr>
            <a:lvl9pPr marL="3983038" indent="-365125" algn="l" rtl="0" eaLnBrk="1" fontAlgn="base" hangingPunct="1">
              <a:spcBef>
                <a:spcPct val="20000"/>
              </a:spcBef>
              <a:spcAft>
                <a:spcPct val="0"/>
              </a:spcAft>
              <a:buClr>
                <a:schemeClr val="tx2"/>
              </a:buClr>
              <a:buSzPct val="80000"/>
              <a:buFont typeface="Wingdings" pitchFamily="2" charset="2"/>
              <a:buChar char="n"/>
              <a:defRPr sz="1600">
                <a:solidFill>
                  <a:schemeClr val="tx1"/>
                </a:solidFill>
                <a:latin typeface="+mn-lt"/>
              </a:defRPr>
            </a:lvl9pPr>
          </a:lstStyle>
          <a:p>
            <a:pPr marL="196850" lvl="0" indent="0">
              <a:lnSpc>
                <a:spcPct val="150000"/>
              </a:lnSpc>
              <a:spcBef>
                <a:spcPts val="600"/>
              </a:spcBef>
              <a:buNone/>
            </a:pPr>
            <a:r>
              <a:rPr lang="de-DE" u="sng" dirty="0">
                <a:solidFill>
                  <a:srgbClr val="336FB5"/>
                </a:solidFill>
              </a:rPr>
              <a:t>ZTV-W LB 219 (2017)</a:t>
            </a:r>
          </a:p>
          <a:p>
            <a:pPr marL="196850" lvl="0" indent="0">
              <a:lnSpc>
                <a:spcPct val="150000"/>
              </a:lnSpc>
              <a:spcBef>
                <a:spcPts val="600"/>
              </a:spcBef>
              <a:buNone/>
            </a:pPr>
            <a:r>
              <a:rPr lang="de-DE" sz="1600" dirty="0">
                <a:solidFill>
                  <a:srgbClr val="336FB5"/>
                </a:solidFill>
              </a:rPr>
              <a:t>Instandsetzung der Betonbauteile von Wasserbauwerken</a:t>
            </a:r>
          </a:p>
          <a:p>
            <a:pPr marL="196850" lvl="0" indent="0">
              <a:lnSpc>
                <a:spcPct val="150000"/>
              </a:lnSpc>
              <a:spcBef>
                <a:spcPts val="1200"/>
              </a:spcBef>
              <a:buNone/>
            </a:pPr>
            <a:r>
              <a:rPr lang="de-DE" sz="1600" dirty="0">
                <a:solidFill>
                  <a:srgbClr val="336FB5"/>
                </a:solidFill>
              </a:rPr>
              <a:t>0  Planungshinweise</a:t>
            </a:r>
          </a:p>
          <a:p>
            <a:pPr marL="196850" lvl="0" indent="0">
              <a:lnSpc>
                <a:spcPct val="150000"/>
              </a:lnSpc>
              <a:spcBef>
                <a:spcPts val="1200"/>
              </a:spcBef>
              <a:buNone/>
            </a:pPr>
            <a:r>
              <a:rPr lang="de-DE" sz="1600" dirty="0">
                <a:solidFill>
                  <a:srgbClr val="336FB5"/>
                </a:solidFill>
              </a:rPr>
              <a:t>1  Allgemeines</a:t>
            </a:r>
          </a:p>
          <a:p>
            <a:pPr marL="196850" lvl="0" indent="0">
              <a:lnSpc>
                <a:spcPct val="150000"/>
              </a:lnSpc>
              <a:spcBef>
                <a:spcPts val="1200"/>
              </a:spcBef>
              <a:buNone/>
            </a:pPr>
            <a:r>
              <a:rPr lang="de-DE" sz="1600" dirty="0">
                <a:solidFill>
                  <a:srgbClr val="336FB5"/>
                </a:solidFill>
              </a:rPr>
              <a:t>2  Untergrundvorbereitung</a:t>
            </a:r>
          </a:p>
          <a:p>
            <a:pPr marL="196850" lvl="0" indent="0">
              <a:lnSpc>
                <a:spcPct val="150000"/>
              </a:lnSpc>
              <a:spcBef>
                <a:spcPts val="1200"/>
              </a:spcBef>
              <a:buNone/>
            </a:pPr>
            <a:r>
              <a:rPr lang="de-DE" sz="1600" dirty="0">
                <a:solidFill>
                  <a:srgbClr val="336FB5"/>
                </a:solidFill>
              </a:rPr>
              <a:t>3  Beton</a:t>
            </a:r>
          </a:p>
          <a:p>
            <a:pPr marL="196850" lvl="0" indent="0">
              <a:lnSpc>
                <a:spcPct val="150000"/>
              </a:lnSpc>
              <a:spcBef>
                <a:spcPts val="1200"/>
              </a:spcBef>
              <a:buNone/>
            </a:pPr>
            <a:r>
              <a:rPr lang="de-DE" sz="1600" dirty="0">
                <a:solidFill>
                  <a:srgbClr val="336FB5"/>
                </a:solidFill>
              </a:rPr>
              <a:t>4  Spritzbeton (verankert, bewehrt)</a:t>
            </a:r>
          </a:p>
          <a:p>
            <a:pPr marL="196850" lvl="0" indent="0">
              <a:lnSpc>
                <a:spcPct val="150000"/>
              </a:lnSpc>
              <a:spcBef>
                <a:spcPts val="1200"/>
              </a:spcBef>
              <a:buNone/>
            </a:pPr>
            <a:r>
              <a:rPr lang="de-DE" sz="1600" dirty="0">
                <a:solidFill>
                  <a:srgbClr val="336FB5"/>
                </a:solidFill>
              </a:rPr>
              <a:t>5  Spritzmörtel/Spritzbeton (unverankert, unbewehrt)</a:t>
            </a:r>
          </a:p>
          <a:p>
            <a:pPr marL="196850" lvl="0" indent="0">
              <a:lnSpc>
                <a:spcPct val="150000"/>
              </a:lnSpc>
              <a:spcBef>
                <a:spcPts val="1200"/>
              </a:spcBef>
              <a:buNone/>
            </a:pPr>
            <a:r>
              <a:rPr lang="de-DE" sz="1600" dirty="0">
                <a:solidFill>
                  <a:srgbClr val="336FB5"/>
                </a:solidFill>
              </a:rPr>
              <a:t>6  Betonersatz im Handauftrag (unverankert, unbewehrt)</a:t>
            </a:r>
          </a:p>
          <a:p>
            <a:pPr marL="196850" lvl="0" indent="0">
              <a:lnSpc>
                <a:spcPct val="150000"/>
              </a:lnSpc>
              <a:spcBef>
                <a:spcPts val="1200"/>
              </a:spcBef>
              <a:buNone/>
            </a:pPr>
            <a:r>
              <a:rPr lang="de-DE" sz="1600" dirty="0">
                <a:solidFill>
                  <a:srgbClr val="336FB5"/>
                </a:solidFill>
              </a:rPr>
              <a:t>7  Oberflächenschutzsysteme (OS)</a:t>
            </a:r>
          </a:p>
          <a:p>
            <a:pPr marL="196850" lvl="0" indent="0">
              <a:lnSpc>
                <a:spcPct val="150000"/>
              </a:lnSpc>
              <a:spcBef>
                <a:spcPts val="1200"/>
              </a:spcBef>
              <a:buNone/>
            </a:pPr>
            <a:r>
              <a:rPr lang="de-DE" sz="1600" dirty="0">
                <a:solidFill>
                  <a:srgbClr val="336FB5"/>
                </a:solidFill>
              </a:rPr>
              <a:t>8  Füllen von Rissen und Hohlräumen</a:t>
            </a:r>
          </a:p>
          <a:p>
            <a:pPr marL="539750" lvl="0">
              <a:lnSpc>
                <a:spcPct val="150000"/>
              </a:lnSpc>
              <a:spcBef>
                <a:spcPts val="1200"/>
              </a:spcBef>
              <a:buAutoNum type="arabicPlain"/>
            </a:pPr>
            <a:endParaRPr lang="de-DE" sz="1600" dirty="0">
              <a:solidFill>
                <a:srgbClr val="336FB5"/>
              </a:solidFill>
            </a:endParaRPr>
          </a:p>
        </p:txBody>
      </p:sp>
      <p:sp>
        <p:nvSpPr>
          <p:cNvPr id="12" name="Rechteck 11"/>
          <p:cNvSpPr/>
          <p:nvPr/>
        </p:nvSpPr>
        <p:spPr>
          <a:xfrm>
            <a:off x="6304020" y="462460"/>
            <a:ext cx="5503530" cy="463867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Rectangle 3"/>
          <p:cNvSpPr txBox="1">
            <a:spLocks noChangeArrowheads="1"/>
          </p:cNvSpPr>
          <p:nvPr/>
        </p:nvSpPr>
        <p:spPr>
          <a:xfrm>
            <a:off x="6291988" y="462462"/>
            <a:ext cx="5515562" cy="5572124"/>
          </a:xfrm>
          <a:prstGeom prst="rect">
            <a:avLst/>
          </a:prstGeom>
        </p:spPr>
        <p:txBody>
          <a:bodyPr/>
          <a:lstStyle>
            <a:lvl1pPr marL="342900" indent="-342900" algn="l" rtl="0" eaLnBrk="0" fontAlgn="base" hangingPunct="0">
              <a:spcBef>
                <a:spcPct val="20000"/>
              </a:spcBef>
              <a:spcAft>
                <a:spcPct val="0"/>
              </a:spcAft>
              <a:buSzPct val="100000"/>
              <a:buFont typeface="Arial" charset="0"/>
              <a:buChar char="•"/>
              <a:defRPr sz="2000">
                <a:solidFill>
                  <a:schemeClr val="tx1"/>
                </a:solidFill>
                <a:latin typeface="+mn-lt"/>
                <a:ea typeface="+mn-ea"/>
                <a:cs typeface="+mn-cs"/>
              </a:defRPr>
            </a:lvl1pPr>
            <a:lvl2pPr marL="811213" indent="-366713" algn="l" rtl="0" eaLnBrk="0" fontAlgn="base" hangingPunct="0">
              <a:spcBef>
                <a:spcPct val="20000"/>
              </a:spcBef>
              <a:spcAft>
                <a:spcPct val="0"/>
              </a:spcAft>
              <a:buSzPct val="100000"/>
              <a:buFont typeface="Arial" charset="0"/>
              <a:buChar char="•"/>
              <a:defRPr sz="2800">
                <a:solidFill>
                  <a:schemeClr val="tx1"/>
                </a:solidFill>
                <a:latin typeface="+mn-lt"/>
              </a:defRPr>
            </a:lvl2pPr>
            <a:lvl3pPr marL="1263650" indent="-365125" algn="l" rtl="0" eaLnBrk="0" fontAlgn="base" hangingPunct="0">
              <a:spcBef>
                <a:spcPct val="20000"/>
              </a:spcBef>
              <a:spcAft>
                <a:spcPct val="0"/>
              </a:spcAft>
              <a:buSzPct val="100000"/>
              <a:buFont typeface="Arial" charset="0"/>
              <a:buChar char="•"/>
              <a:defRPr sz="1600">
                <a:solidFill>
                  <a:schemeClr val="tx1"/>
                </a:solidFill>
                <a:latin typeface="+mn-lt"/>
              </a:defRPr>
            </a:lvl3pPr>
            <a:lvl4pPr marL="1709738" indent="-350838" algn="l" rtl="0" eaLnBrk="0" fontAlgn="base" hangingPunct="0">
              <a:spcBef>
                <a:spcPct val="20000"/>
              </a:spcBef>
              <a:spcAft>
                <a:spcPct val="0"/>
              </a:spcAft>
              <a:buSzPct val="100000"/>
              <a:buFont typeface="Arial" charset="0"/>
              <a:buChar char="•"/>
              <a:defRPr sz="1600">
                <a:solidFill>
                  <a:schemeClr val="tx1"/>
                </a:solidFill>
                <a:latin typeface="+mn-lt"/>
              </a:defRPr>
            </a:lvl4pPr>
            <a:lvl5pPr marL="2154238" indent="-365125" algn="l" rtl="0" eaLnBrk="0" fontAlgn="base" hangingPunct="0">
              <a:spcBef>
                <a:spcPct val="20000"/>
              </a:spcBef>
              <a:spcAft>
                <a:spcPct val="0"/>
              </a:spcAft>
              <a:buSzPct val="100000"/>
              <a:buFont typeface="Arial" charset="0"/>
              <a:buChar char="•"/>
              <a:defRPr sz="1600">
                <a:solidFill>
                  <a:schemeClr val="tx1"/>
                </a:solidFill>
                <a:latin typeface="+mn-lt"/>
              </a:defRPr>
            </a:lvl5pPr>
            <a:lvl6pPr marL="2611438" indent="-365125" algn="l" rtl="0" eaLnBrk="1" fontAlgn="base" hangingPunct="1">
              <a:spcBef>
                <a:spcPct val="20000"/>
              </a:spcBef>
              <a:spcAft>
                <a:spcPct val="0"/>
              </a:spcAft>
              <a:buClr>
                <a:schemeClr val="tx2"/>
              </a:buClr>
              <a:buSzPct val="80000"/>
              <a:buFont typeface="Wingdings" pitchFamily="2" charset="2"/>
              <a:buChar char="n"/>
              <a:defRPr sz="1600">
                <a:solidFill>
                  <a:schemeClr val="tx1"/>
                </a:solidFill>
                <a:latin typeface="+mn-lt"/>
              </a:defRPr>
            </a:lvl6pPr>
            <a:lvl7pPr marL="3068638" indent="-365125" algn="l" rtl="0" eaLnBrk="1" fontAlgn="base" hangingPunct="1">
              <a:spcBef>
                <a:spcPct val="20000"/>
              </a:spcBef>
              <a:spcAft>
                <a:spcPct val="0"/>
              </a:spcAft>
              <a:buClr>
                <a:schemeClr val="tx2"/>
              </a:buClr>
              <a:buSzPct val="80000"/>
              <a:buFont typeface="Wingdings" pitchFamily="2" charset="2"/>
              <a:buChar char="n"/>
              <a:defRPr sz="1600">
                <a:solidFill>
                  <a:schemeClr val="tx1"/>
                </a:solidFill>
                <a:latin typeface="+mn-lt"/>
              </a:defRPr>
            </a:lvl7pPr>
            <a:lvl8pPr marL="3525838" indent="-365125" algn="l" rtl="0" eaLnBrk="1" fontAlgn="base" hangingPunct="1">
              <a:spcBef>
                <a:spcPct val="20000"/>
              </a:spcBef>
              <a:spcAft>
                <a:spcPct val="0"/>
              </a:spcAft>
              <a:buClr>
                <a:schemeClr val="tx2"/>
              </a:buClr>
              <a:buSzPct val="80000"/>
              <a:buFont typeface="Wingdings" pitchFamily="2" charset="2"/>
              <a:buChar char="n"/>
              <a:defRPr sz="1600">
                <a:solidFill>
                  <a:schemeClr val="tx1"/>
                </a:solidFill>
                <a:latin typeface="+mn-lt"/>
              </a:defRPr>
            </a:lvl8pPr>
            <a:lvl9pPr marL="3983038" indent="-365125" algn="l" rtl="0" eaLnBrk="1" fontAlgn="base" hangingPunct="1">
              <a:spcBef>
                <a:spcPct val="20000"/>
              </a:spcBef>
              <a:spcAft>
                <a:spcPct val="0"/>
              </a:spcAft>
              <a:buClr>
                <a:schemeClr val="tx2"/>
              </a:buClr>
              <a:buSzPct val="80000"/>
              <a:buFont typeface="Wingdings" pitchFamily="2" charset="2"/>
              <a:buChar char="n"/>
              <a:defRPr sz="1600">
                <a:solidFill>
                  <a:schemeClr val="tx1"/>
                </a:solidFill>
                <a:latin typeface="+mn-lt"/>
              </a:defRPr>
            </a:lvl9pPr>
          </a:lstStyle>
          <a:p>
            <a:pPr marL="196850" lvl="0" indent="0">
              <a:lnSpc>
                <a:spcPct val="150000"/>
              </a:lnSpc>
              <a:spcBef>
                <a:spcPts val="600"/>
              </a:spcBef>
              <a:buNone/>
            </a:pPr>
            <a:r>
              <a:rPr lang="de-DE" u="sng" dirty="0">
                <a:solidFill>
                  <a:srgbClr val="336FB5"/>
                </a:solidFill>
              </a:rPr>
              <a:t>ZTV-ING, Teil 3, Abschnitt 4 (2022)</a:t>
            </a:r>
          </a:p>
          <a:p>
            <a:pPr marL="196850" lvl="0" indent="0">
              <a:lnSpc>
                <a:spcPct val="150000"/>
              </a:lnSpc>
              <a:spcBef>
                <a:spcPts val="600"/>
              </a:spcBef>
              <a:buNone/>
            </a:pPr>
            <a:r>
              <a:rPr lang="de-DE" sz="1600" dirty="0">
                <a:solidFill>
                  <a:srgbClr val="336FB5"/>
                </a:solidFill>
              </a:rPr>
              <a:t>Schutz und Instandsetzung von Betonbauteilen</a:t>
            </a:r>
          </a:p>
          <a:p>
            <a:pPr marL="196850" lvl="0" indent="0">
              <a:lnSpc>
                <a:spcPct val="150000"/>
              </a:lnSpc>
              <a:spcBef>
                <a:spcPts val="600"/>
              </a:spcBef>
              <a:buNone/>
            </a:pPr>
            <a:r>
              <a:rPr lang="de-DE" sz="1600" dirty="0">
                <a:solidFill>
                  <a:srgbClr val="336FB5"/>
                </a:solidFill>
              </a:rPr>
              <a:t>1  Allgemeines</a:t>
            </a:r>
          </a:p>
          <a:p>
            <a:pPr marL="196850" lvl="0" indent="0">
              <a:lnSpc>
                <a:spcPct val="150000"/>
              </a:lnSpc>
              <a:spcBef>
                <a:spcPts val="600"/>
              </a:spcBef>
              <a:buNone/>
            </a:pPr>
            <a:r>
              <a:rPr lang="de-DE" sz="1600" dirty="0">
                <a:solidFill>
                  <a:srgbClr val="336FB5"/>
                </a:solidFill>
              </a:rPr>
              <a:t>2  Vorbereitung der Betonunterlage</a:t>
            </a:r>
          </a:p>
          <a:p>
            <a:pPr marL="196850" lvl="0" indent="0">
              <a:lnSpc>
                <a:spcPct val="150000"/>
              </a:lnSpc>
              <a:spcBef>
                <a:spcPts val="600"/>
              </a:spcBef>
              <a:buNone/>
            </a:pPr>
            <a:r>
              <a:rPr lang="de-DE" sz="1600" dirty="0">
                <a:solidFill>
                  <a:srgbClr val="336FB5"/>
                </a:solidFill>
              </a:rPr>
              <a:t>3  Beton</a:t>
            </a:r>
          </a:p>
          <a:p>
            <a:pPr marL="196850" lvl="0" indent="0">
              <a:lnSpc>
                <a:spcPct val="150000"/>
              </a:lnSpc>
              <a:spcBef>
                <a:spcPts val="600"/>
              </a:spcBef>
              <a:buNone/>
            </a:pPr>
            <a:r>
              <a:rPr lang="de-DE" sz="1600" dirty="0">
                <a:solidFill>
                  <a:srgbClr val="336FB5"/>
                </a:solidFill>
              </a:rPr>
              <a:t>4  Spritzbeton</a:t>
            </a:r>
          </a:p>
          <a:p>
            <a:pPr marL="196850" lvl="0" indent="0">
              <a:lnSpc>
                <a:spcPct val="150000"/>
              </a:lnSpc>
              <a:spcBef>
                <a:spcPts val="600"/>
              </a:spcBef>
              <a:buNone/>
            </a:pPr>
            <a:r>
              <a:rPr lang="de-DE" sz="1600" dirty="0">
                <a:solidFill>
                  <a:srgbClr val="336FB5"/>
                </a:solidFill>
              </a:rPr>
              <a:t>5  Spritzmörtel / -beton SRM/SRC</a:t>
            </a:r>
          </a:p>
          <a:p>
            <a:pPr marL="196850" lvl="0" indent="0">
              <a:lnSpc>
                <a:spcPct val="150000"/>
              </a:lnSpc>
              <a:spcBef>
                <a:spcPts val="600"/>
              </a:spcBef>
              <a:buNone/>
            </a:pPr>
            <a:r>
              <a:rPr lang="de-DE" sz="1600" dirty="0">
                <a:solidFill>
                  <a:srgbClr val="336FB5"/>
                </a:solidFill>
              </a:rPr>
              <a:t>6  Zementmörtel / -beton RM/RC</a:t>
            </a:r>
          </a:p>
          <a:p>
            <a:pPr marL="196850" lvl="0" indent="0">
              <a:lnSpc>
                <a:spcPct val="150000"/>
              </a:lnSpc>
              <a:spcBef>
                <a:spcPts val="600"/>
              </a:spcBef>
              <a:buNone/>
            </a:pPr>
            <a:r>
              <a:rPr lang="de-DE" sz="1600" dirty="0">
                <a:solidFill>
                  <a:srgbClr val="336FB5"/>
                </a:solidFill>
              </a:rPr>
              <a:t>7  Reaktionsharzbeton (PRC)</a:t>
            </a:r>
          </a:p>
          <a:p>
            <a:pPr marL="196850" lvl="0" indent="0">
              <a:lnSpc>
                <a:spcPct val="150000"/>
              </a:lnSpc>
              <a:spcBef>
                <a:spcPts val="600"/>
              </a:spcBef>
              <a:buNone/>
            </a:pPr>
            <a:r>
              <a:rPr lang="de-DE" sz="1600" dirty="0">
                <a:solidFill>
                  <a:srgbClr val="336FB5"/>
                </a:solidFill>
              </a:rPr>
              <a:t>8  Oberflächenschutzsysteme (OS)</a:t>
            </a:r>
          </a:p>
          <a:p>
            <a:pPr marL="196850" lvl="0" indent="0">
              <a:lnSpc>
                <a:spcPct val="150000"/>
              </a:lnSpc>
              <a:spcBef>
                <a:spcPts val="1200"/>
              </a:spcBef>
              <a:buNone/>
            </a:pPr>
            <a:r>
              <a:rPr lang="de-DE" u="sng" dirty="0">
                <a:solidFill>
                  <a:srgbClr val="336FB5"/>
                </a:solidFill>
              </a:rPr>
              <a:t>ZTV-ING, Teil 3, Abschnitt 5 (2022)</a:t>
            </a:r>
          </a:p>
          <a:p>
            <a:pPr marL="196850" lvl="0" indent="0">
              <a:lnSpc>
                <a:spcPct val="150000"/>
              </a:lnSpc>
              <a:spcBef>
                <a:spcPts val="600"/>
              </a:spcBef>
              <a:buNone/>
            </a:pPr>
            <a:r>
              <a:rPr lang="de-DE" sz="1600" dirty="0">
                <a:solidFill>
                  <a:srgbClr val="336FB5"/>
                </a:solidFill>
              </a:rPr>
              <a:t>Füllen von Rissen und Hohlräumen in Betonbauteilen</a:t>
            </a:r>
          </a:p>
          <a:p>
            <a:pPr marL="539750" lvl="0">
              <a:lnSpc>
                <a:spcPct val="150000"/>
              </a:lnSpc>
              <a:spcBef>
                <a:spcPts val="1200"/>
              </a:spcBef>
              <a:buAutoNum type="arabicPlain"/>
            </a:pPr>
            <a:endParaRPr lang="de-DE" sz="1600" dirty="0">
              <a:solidFill>
                <a:srgbClr val="336FB5"/>
              </a:solidFill>
            </a:endParaRPr>
          </a:p>
        </p:txBody>
      </p:sp>
      <p:cxnSp>
        <p:nvCxnSpPr>
          <p:cNvPr id="14" name="Gerade Verbindung 13"/>
          <p:cNvCxnSpPr/>
          <p:nvPr/>
        </p:nvCxnSpPr>
        <p:spPr>
          <a:xfrm>
            <a:off x="6178274" y="5101136"/>
            <a:ext cx="5629276" cy="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419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p:cNvSpPr>
            <a:spLocks noGrp="1"/>
          </p:cNvSpPr>
          <p:nvPr>
            <p:ph type="ftr" sz="quarter" idx="3"/>
          </p:nvPr>
        </p:nvSpPr>
        <p:spPr/>
        <p:txBody>
          <a:bodyPr/>
          <a:lstStyle/>
          <a:p>
            <a:r>
              <a:rPr lang="de-DE"/>
              <a:t>Musterfoliensatz zur ZTV-W LB 219</a:t>
            </a:r>
            <a:endParaRPr lang="de-DE" dirty="0"/>
          </a:p>
        </p:txBody>
      </p:sp>
      <p:sp>
        <p:nvSpPr>
          <p:cNvPr id="6" name="Datumsplatzhalter 5"/>
          <p:cNvSpPr>
            <a:spLocks noGrp="1"/>
          </p:cNvSpPr>
          <p:nvPr>
            <p:ph type="dt" sz="half" idx="2"/>
          </p:nvPr>
        </p:nvSpPr>
        <p:spPr/>
        <p:txBody>
          <a:bodyPr/>
          <a:lstStyle/>
          <a:p>
            <a:r>
              <a:rPr lang="de-DE"/>
              <a:t>07.10.2022</a:t>
            </a:r>
            <a:endParaRPr lang="de-DE" dirty="0"/>
          </a:p>
        </p:txBody>
      </p:sp>
      <p:sp>
        <p:nvSpPr>
          <p:cNvPr id="7" name="Foliennummernplatzhalter 6"/>
          <p:cNvSpPr>
            <a:spLocks noGrp="1"/>
          </p:cNvSpPr>
          <p:nvPr>
            <p:ph type="sldNum" sz="quarter" idx="4"/>
          </p:nvPr>
        </p:nvSpPr>
        <p:spPr/>
        <p:txBody>
          <a:bodyPr/>
          <a:lstStyle/>
          <a:p>
            <a:r>
              <a:rPr lang="de-DE" dirty="0"/>
              <a:t>Seite </a:t>
            </a:r>
            <a:fld id="{C9E9A98A-EE95-46CB-BABE-E6CF43D50E3B}" type="slidenum">
              <a:rPr lang="de-DE" smtClean="0"/>
              <a:pPr/>
              <a:t>11</a:t>
            </a:fld>
            <a:endParaRPr lang="de-DE" dirty="0"/>
          </a:p>
        </p:txBody>
      </p:sp>
      <p:graphicFrame>
        <p:nvGraphicFramePr>
          <p:cNvPr id="9" name="Tabelle 8"/>
          <p:cNvGraphicFramePr>
            <a:graphicFrameLocks noGrp="1"/>
          </p:cNvGraphicFramePr>
          <p:nvPr>
            <p:extLst>
              <p:ext uri="{D42A27DB-BD31-4B8C-83A1-F6EECF244321}">
                <p14:modId xmlns:p14="http://schemas.microsoft.com/office/powerpoint/2010/main" val="4287981696"/>
              </p:ext>
            </p:extLst>
          </p:nvPr>
        </p:nvGraphicFramePr>
        <p:xfrm>
          <a:off x="637953" y="1704118"/>
          <a:ext cx="10899699" cy="4058920"/>
        </p:xfrm>
        <a:graphic>
          <a:graphicData uri="http://schemas.openxmlformats.org/drawingml/2006/table">
            <a:tbl>
              <a:tblPr firstRow="1" bandRow="1">
                <a:tableStyleId>{5C22544A-7EE6-4342-B048-85BDC9FD1C3A}</a:tableStyleId>
              </a:tblPr>
              <a:tblGrid>
                <a:gridCol w="2562447">
                  <a:extLst>
                    <a:ext uri="{9D8B030D-6E8A-4147-A177-3AD203B41FA5}">
                      <a16:colId xmlns:a16="http://schemas.microsoft.com/office/drawing/2014/main" val="20000"/>
                    </a:ext>
                  </a:extLst>
                </a:gridCol>
                <a:gridCol w="2540000">
                  <a:extLst>
                    <a:ext uri="{9D8B030D-6E8A-4147-A177-3AD203B41FA5}">
                      <a16:colId xmlns:a16="http://schemas.microsoft.com/office/drawing/2014/main" val="20001"/>
                    </a:ext>
                  </a:extLst>
                </a:gridCol>
                <a:gridCol w="5797252">
                  <a:extLst>
                    <a:ext uri="{9D8B030D-6E8A-4147-A177-3AD203B41FA5}">
                      <a16:colId xmlns:a16="http://schemas.microsoft.com/office/drawing/2014/main" val="20002"/>
                    </a:ext>
                  </a:extLst>
                </a:gridCol>
              </a:tblGrid>
              <a:tr h="370840">
                <a:tc>
                  <a:txBody>
                    <a:bodyPr/>
                    <a:lstStyle/>
                    <a:p>
                      <a:pPr algn="ctr"/>
                      <a:r>
                        <a:rPr lang="de-DE" dirty="0"/>
                        <a:t>Bauteil</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dirty="0"/>
                        <a:t>Expositionsklasse</a:t>
                      </a:r>
                    </a:p>
                    <a:p>
                      <a:pPr marL="0" marR="0" indent="0" algn="ctr" defTabSz="914400" rtl="0" eaLnBrk="1" fontAlgn="auto" latinLnBrk="0" hangingPunct="1">
                        <a:lnSpc>
                          <a:spcPct val="100000"/>
                        </a:lnSpc>
                        <a:spcBef>
                          <a:spcPts val="0"/>
                        </a:spcBef>
                        <a:spcAft>
                          <a:spcPts val="0"/>
                        </a:spcAft>
                        <a:buClrTx/>
                        <a:buSzTx/>
                        <a:buFontTx/>
                        <a:buNone/>
                        <a:tabLst/>
                        <a:defRPr/>
                      </a:pPr>
                      <a:r>
                        <a:rPr lang="de-DE" dirty="0"/>
                        <a:t>allgemein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de-DE" dirty="0"/>
                        <a:t>Expositionsklasse Verkehrswasserbau</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de-DE" sz="1600" dirty="0"/>
                        <a:t>vertikale Flächen</a:t>
                      </a:r>
                    </a:p>
                    <a:p>
                      <a:pPr algn="ctr"/>
                      <a:r>
                        <a:rPr lang="de-DE" sz="1600" dirty="0"/>
                        <a:t> mit Frost</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600" dirty="0"/>
                        <a:t>XF1 bzw. XF2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sz="1600" dirty="0"/>
                        <a:t>Unterscheidung in:</a:t>
                      </a:r>
                    </a:p>
                    <a:p>
                      <a:pPr marL="285750" indent="-285750">
                        <a:buFont typeface="Arial" panose="020B0604020202020204" pitchFamily="34" charset="0"/>
                        <a:buChar char="•"/>
                      </a:pPr>
                      <a:r>
                        <a:rPr lang="de-DE" sz="1600" dirty="0"/>
                        <a:t>über Wasser</a:t>
                      </a:r>
                      <a:r>
                        <a:rPr lang="de-DE" sz="1600" baseline="0" dirty="0"/>
                        <a:t> XF1 bzw. XF2 </a:t>
                      </a:r>
                    </a:p>
                    <a:p>
                      <a:pPr marL="285750" indent="-285750">
                        <a:buFont typeface="Arial" panose="020B0604020202020204" pitchFamily="34" charset="0"/>
                        <a:buChar char="•"/>
                      </a:pPr>
                      <a:r>
                        <a:rPr lang="de-DE" sz="1600" baseline="0" dirty="0"/>
                        <a:t>Wasserwechselzone XF3 bzw. XF4</a:t>
                      </a:r>
                      <a:endParaRPr lang="de-DE" sz="16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r>
                        <a:rPr lang="de-DE" sz="1600" dirty="0"/>
                        <a:t>Gründungsbauteile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600" dirty="0"/>
                        <a:t>XC2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de-DE" sz="1600" dirty="0"/>
                        <a:t>Differenzierung:</a:t>
                      </a:r>
                    </a:p>
                    <a:p>
                      <a:pPr marL="285750" indent="-285750">
                        <a:buFont typeface="Arial" panose="020B0604020202020204" pitchFamily="34" charset="0"/>
                        <a:buChar char="•"/>
                      </a:pPr>
                      <a:r>
                        <a:rPr lang="de-DE" sz="1600" dirty="0"/>
                        <a:t>dauernd unter Grundwasserspiegel</a:t>
                      </a:r>
                      <a:r>
                        <a:rPr lang="de-DE" sz="1600" baseline="0" dirty="0"/>
                        <a:t> XC1</a:t>
                      </a:r>
                    </a:p>
                    <a:p>
                      <a:pPr marL="285750" indent="-285750">
                        <a:buFont typeface="Arial" panose="020B0604020202020204" pitchFamily="34" charset="0"/>
                        <a:buChar char="•"/>
                      </a:pPr>
                      <a:r>
                        <a:rPr lang="de-DE" sz="1600" baseline="0" dirty="0"/>
                        <a:t>zeitweise und dauernd über Grundwasserspiegel XC2</a:t>
                      </a:r>
                      <a:endParaRPr lang="de-DE" sz="16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ctr"/>
                      <a:r>
                        <a:rPr lang="de-DE" sz="1600" dirty="0"/>
                        <a:t>Hydroabrasion</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600" dirty="0"/>
                        <a:t>Tosbecken XM3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de-DE" sz="1600" dirty="0"/>
                        <a:t>feine Geschiebefracht (Sand) XM1</a:t>
                      </a:r>
                    </a:p>
                    <a:p>
                      <a:pPr marL="285750" indent="-285750">
                        <a:buFont typeface="Arial" panose="020B0604020202020204" pitchFamily="34" charset="0"/>
                        <a:buChar char="•"/>
                      </a:pPr>
                      <a:r>
                        <a:rPr lang="de-DE" sz="1600" dirty="0"/>
                        <a:t>grobe Geschiebefracht (Kies) XM2</a:t>
                      </a:r>
                    </a:p>
                    <a:p>
                      <a:pPr marL="285750" indent="-285750">
                        <a:buFont typeface="Arial" panose="020B0604020202020204" pitchFamily="34" charset="0"/>
                        <a:buChar char="•"/>
                      </a:pPr>
                      <a:r>
                        <a:rPr lang="de-DE" sz="1600" dirty="0"/>
                        <a:t>Geschiebe</a:t>
                      </a:r>
                      <a:r>
                        <a:rPr lang="de-DE" sz="1600" baseline="0" dirty="0"/>
                        <a:t>fracht mit Steinen XM3</a:t>
                      </a:r>
                      <a:endParaRPr lang="de-DE" sz="16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algn="ctr"/>
                      <a:r>
                        <a:rPr lang="de-DE" sz="1600" dirty="0"/>
                        <a:t>Feuchtigkeitsklassen</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de-DE"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de-DE" sz="1600" dirty="0"/>
                        <a:t>massige Bauteile immer WF oder WA</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pPr algn="ctr"/>
                      <a:r>
                        <a:rPr lang="de-DE" sz="1600" dirty="0"/>
                        <a:t>allgemeine</a:t>
                      </a:r>
                      <a:r>
                        <a:rPr lang="de-DE" sz="1600" baseline="0" dirty="0"/>
                        <a:t> Expositionsklasse</a:t>
                      </a:r>
                      <a:endParaRPr lang="de-DE" sz="16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de-DE" sz="1600" dirty="0"/>
                        <a:t>alle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285750" indent="-285750">
                        <a:buFont typeface="Arial" panose="020B0604020202020204" pitchFamily="34" charset="0"/>
                        <a:buChar char="•"/>
                      </a:pPr>
                      <a:r>
                        <a:rPr lang="de-DE" sz="1600" dirty="0"/>
                        <a:t>XALL (Instandsetzungsprodukte</a:t>
                      </a:r>
                      <a:r>
                        <a:rPr lang="de-DE" sz="1600" baseline="0" dirty="0"/>
                        <a:t>)</a:t>
                      </a:r>
                      <a:endParaRPr lang="de-DE" sz="16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5"/>
                  </a:ext>
                </a:extLst>
              </a:tr>
            </a:tbl>
          </a:graphicData>
        </a:graphic>
      </p:graphicFrame>
      <p:sp>
        <p:nvSpPr>
          <p:cNvPr id="10" name="Textplatzhalter 1"/>
          <p:cNvSpPr txBox="1">
            <a:spLocks/>
          </p:cNvSpPr>
          <p:nvPr/>
        </p:nvSpPr>
        <p:spPr>
          <a:xfrm>
            <a:off x="611652" y="411097"/>
            <a:ext cx="10926000" cy="432000"/>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Clr>
                <a:srgbClr val="2C63B1"/>
              </a:buClr>
              <a:buFont typeface="Wingdings" panose="05000000000000000000" pitchFamily="2" charset="2"/>
              <a:buNone/>
              <a:defRPr sz="2200" b="1" kern="1200" baseline="0">
                <a:solidFill>
                  <a:srgbClr val="2C63B1"/>
                </a:solidFill>
                <a:latin typeface="+mn-lt"/>
                <a:ea typeface="+mn-ea"/>
                <a:cs typeface="+mn-cs"/>
              </a:defRPr>
            </a:lvl1pPr>
            <a:lvl2pPr marL="357188" marR="0" indent="-357188" algn="l" defTabSz="914400" rtl="0" eaLnBrk="1" fontAlgn="auto" latinLnBrk="0" hangingPunct="1">
              <a:lnSpc>
                <a:spcPct val="100000"/>
              </a:lnSpc>
              <a:spcBef>
                <a:spcPct val="20000"/>
              </a:spcBef>
              <a:spcAft>
                <a:spcPts val="0"/>
              </a:spcAft>
              <a:buClrTx/>
              <a:buSzTx/>
              <a:buFont typeface="+mj-lt"/>
              <a:buAutoNum type="arabicPeriod"/>
              <a:tabLst>
                <a:tab pos="357188" algn="l"/>
              </a:tabLst>
              <a:defRPr sz="2200" kern="1200">
                <a:solidFill>
                  <a:srgbClr val="2C63B1"/>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Besonderheiten einer Instandsetzung an Verkehrswasserbauwerken</a:t>
            </a:r>
          </a:p>
        </p:txBody>
      </p:sp>
      <p:sp>
        <p:nvSpPr>
          <p:cNvPr id="11" name="Rechteck 10"/>
          <p:cNvSpPr/>
          <p:nvPr/>
        </p:nvSpPr>
        <p:spPr>
          <a:xfrm>
            <a:off x="611652" y="1066885"/>
            <a:ext cx="10926000" cy="553998"/>
          </a:xfrm>
          <a:prstGeom prst="rect">
            <a:avLst/>
          </a:prstGeom>
        </p:spPr>
        <p:txBody>
          <a:bodyPr wrap="square">
            <a:spAutoFit/>
          </a:bodyPr>
          <a:lstStyle/>
          <a:p>
            <a:pPr lvl="0">
              <a:lnSpc>
                <a:spcPct val="150000"/>
              </a:lnSpc>
              <a:tabLst>
                <a:tab pos="806450" algn="l"/>
              </a:tabLst>
            </a:pPr>
            <a:r>
              <a:rPr lang="de-DE" sz="2000" u="sng" dirty="0">
                <a:solidFill>
                  <a:srgbClr val="2C63B1"/>
                </a:solidFill>
              </a:rPr>
              <a:t>Sonderregelungen</a:t>
            </a:r>
            <a:r>
              <a:rPr lang="de-DE" dirty="0">
                <a:solidFill>
                  <a:srgbClr val="2C63B1"/>
                </a:solidFill>
              </a:rPr>
              <a:t> - Expositionsklassen</a:t>
            </a:r>
          </a:p>
        </p:txBody>
      </p:sp>
    </p:spTree>
    <p:extLst>
      <p:ext uri="{BB962C8B-B14F-4D97-AF65-F5344CB8AC3E}">
        <p14:creationId xmlns:p14="http://schemas.microsoft.com/office/powerpoint/2010/main" val="1874557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p:cNvSpPr>
            <a:spLocks noGrp="1"/>
          </p:cNvSpPr>
          <p:nvPr>
            <p:ph type="ftr" sz="quarter" idx="3"/>
          </p:nvPr>
        </p:nvSpPr>
        <p:spPr/>
        <p:txBody>
          <a:bodyPr/>
          <a:lstStyle/>
          <a:p>
            <a:r>
              <a:rPr lang="de-DE"/>
              <a:t>Musterfoliensatz zur ZTV-W LB 219</a:t>
            </a:r>
            <a:endParaRPr lang="de-DE" dirty="0"/>
          </a:p>
        </p:txBody>
      </p:sp>
      <p:sp>
        <p:nvSpPr>
          <p:cNvPr id="6" name="Datumsplatzhalter 5"/>
          <p:cNvSpPr>
            <a:spLocks noGrp="1"/>
          </p:cNvSpPr>
          <p:nvPr>
            <p:ph type="dt" sz="half" idx="2"/>
          </p:nvPr>
        </p:nvSpPr>
        <p:spPr/>
        <p:txBody>
          <a:bodyPr/>
          <a:lstStyle/>
          <a:p>
            <a:r>
              <a:rPr lang="de-DE"/>
              <a:t>07.10.2022</a:t>
            </a:r>
            <a:endParaRPr dirty="0"/>
          </a:p>
        </p:txBody>
      </p:sp>
      <p:sp>
        <p:nvSpPr>
          <p:cNvPr id="7" name="Foliennummernplatzhalter 6"/>
          <p:cNvSpPr>
            <a:spLocks noGrp="1"/>
          </p:cNvSpPr>
          <p:nvPr>
            <p:ph type="sldNum" sz="quarter" idx="4"/>
          </p:nvPr>
        </p:nvSpPr>
        <p:spPr/>
        <p:txBody>
          <a:bodyPr/>
          <a:lstStyle/>
          <a:p>
            <a:r>
              <a:rPr dirty="0"/>
              <a:t>Seite </a:t>
            </a:r>
            <a:fld id="{C9E9A98A-EE95-46CB-BABE-E6CF43D50E3B}" type="slidenum">
              <a:rPr/>
              <a:pPr/>
              <a:t>12</a:t>
            </a:fld>
            <a:endParaRPr dirty="0"/>
          </a:p>
        </p:txBody>
      </p:sp>
      <p:graphicFrame>
        <p:nvGraphicFramePr>
          <p:cNvPr id="2" name="Tabelle 1"/>
          <p:cNvGraphicFramePr>
            <a:graphicFrameLocks noGrp="1"/>
          </p:cNvGraphicFramePr>
          <p:nvPr>
            <p:extLst>
              <p:ext uri="{D42A27DB-BD31-4B8C-83A1-F6EECF244321}">
                <p14:modId xmlns:p14="http://schemas.microsoft.com/office/powerpoint/2010/main" val="2855948209"/>
              </p:ext>
            </p:extLst>
          </p:nvPr>
        </p:nvGraphicFramePr>
        <p:xfrm>
          <a:off x="611652" y="1702800"/>
          <a:ext cx="10878813" cy="2894600"/>
        </p:xfrm>
        <a:graphic>
          <a:graphicData uri="http://schemas.openxmlformats.org/drawingml/2006/table">
            <a:tbl>
              <a:tblPr firstRow="1" bandRow="1">
                <a:tableStyleId>{5C22544A-7EE6-4342-B048-85BDC9FD1C3A}</a:tableStyleId>
              </a:tblPr>
              <a:tblGrid>
                <a:gridCol w="3223748">
                  <a:extLst>
                    <a:ext uri="{9D8B030D-6E8A-4147-A177-3AD203B41FA5}">
                      <a16:colId xmlns:a16="http://schemas.microsoft.com/office/drawing/2014/main" val="20000"/>
                    </a:ext>
                  </a:extLst>
                </a:gridCol>
                <a:gridCol w="3606800">
                  <a:extLst>
                    <a:ext uri="{9D8B030D-6E8A-4147-A177-3AD203B41FA5}">
                      <a16:colId xmlns:a16="http://schemas.microsoft.com/office/drawing/2014/main" val="20001"/>
                    </a:ext>
                  </a:extLst>
                </a:gridCol>
                <a:gridCol w="4048265">
                  <a:extLst>
                    <a:ext uri="{9D8B030D-6E8A-4147-A177-3AD203B41FA5}">
                      <a16:colId xmlns:a16="http://schemas.microsoft.com/office/drawing/2014/main" val="20002"/>
                    </a:ext>
                  </a:extLst>
                </a:gridCol>
              </a:tblGrid>
              <a:tr h="370840">
                <a:tc>
                  <a:txBody>
                    <a:bodyPr/>
                    <a:lstStyle/>
                    <a:p>
                      <a:pPr algn="ctr"/>
                      <a:r>
                        <a:rPr lang="de-DE" dirty="0"/>
                        <a:t>Beton/</a:t>
                      </a:r>
                    </a:p>
                    <a:p>
                      <a:pPr algn="ctr"/>
                      <a:r>
                        <a:rPr lang="de-DE" dirty="0"/>
                        <a:t>Spritzbeton</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de-DE" dirty="0"/>
                        <a:t>Spritzmörtel/</a:t>
                      </a:r>
                    </a:p>
                    <a:p>
                      <a:pPr algn="ctr"/>
                      <a:r>
                        <a:rPr lang="de-DE" dirty="0"/>
                        <a:t>Betonersatz Handauftrag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de-DE" dirty="0"/>
                        <a:t>Fristen</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de-DE" sz="1600" dirty="0"/>
                        <a:t>Betonierkonzept</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600" dirty="0"/>
                        <a:t>Ausführungskonzept mit</a:t>
                      </a:r>
                    </a:p>
                    <a:p>
                      <a:pPr marL="285750" indent="-285750" algn="ctr">
                        <a:buFont typeface="Arial" panose="020B0604020202020204" pitchFamily="34" charset="0"/>
                        <a:buChar char="•"/>
                      </a:pPr>
                      <a:r>
                        <a:rPr lang="de-DE" sz="1400" dirty="0"/>
                        <a:t>Produktdatenblättern</a:t>
                      </a:r>
                    </a:p>
                    <a:p>
                      <a:pPr marL="285750" indent="-285750" algn="ctr">
                        <a:buFont typeface="Arial" panose="020B0604020202020204" pitchFamily="34" charset="0"/>
                        <a:buChar char="•"/>
                      </a:pPr>
                      <a:r>
                        <a:rPr lang="de-DE" sz="1400" baseline="0" dirty="0"/>
                        <a:t>Angaben zur Ausführung</a:t>
                      </a:r>
                      <a:endParaRPr lang="de-DE"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600" dirty="0"/>
                        <a:t>Mindestens 4 Wochen vor Ausführung</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89220">
                <a:tc>
                  <a:txBody>
                    <a:bodyPr/>
                    <a:lstStyle/>
                    <a:p>
                      <a:pPr algn="ctr"/>
                      <a:r>
                        <a:rPr lang="de-DE" sz="1600" dirty="0"/>
                        <a:t>Betonierplan</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600" dirty="0"/>
                        <a:t>Ausführungsplan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600" dirty="0"/>
                        <a:t>Mindestens 3 Tage vor Ausführung</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08000">
                <a:tc>
                  <a:txBody>
                    <a:bodyPr/>
                    <a:lstStyle/>
                    <a:p>
                      <a:pPr algn="ctr"/>
                      <a:r>
                        <a:rPr lang="de-DE" sz="1600" dirty="0"/>
                        <a:t>Eignungsprüfung</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600" dirty="0"/>
                        <a:t>Nachweis der Verwendbarkeit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600" dirty="0"/>
                        <a:t>Vor Ausführung (abhängig von Prüfdauer)</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95300">
                <a:tc>
                  <a:txBody>
                    <a:bodyPr/>
                    <a:lstStyle/>
                    <a:p>
                      <a:pPr algn="ctr"/>
                      <a:r>
                        <a:rPr lang="de-DE" sz="1600" dirty="0"/>
                        <a:t>Eigenüberwachung</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de-DE" sz="1600" dirty="0"/>
                        <a:t>Übereinstimmungsnachweis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de-DE" sz="1600" dirty="0"/>
                        <a:t>Vor und während der Ausführung</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4"/>
                  </a:ext>
                </a:extLst>
              </a:tr>
            </a:tbl>
          </a:graphicData>
        </a:graphic>
      </p:graphicFrame>
      <p:sp>
        <p:nvSpPr>
          <p:cNvPr id="9" name="Textplatzhalter 1"/>
          <p:cNvSpPr txBox="1">
            <a:spLocks/>
          </p:cNvSpPr>
          <p:nvPr/>
        </p:nvSpPr>
        <p:spPr>
          <a:xfrm>
            <a:off x="611652" y="411097"/>
            <a:ext cx="10926000" cy="432000"/>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Clr>
                <a:srgbClr val="2C63B1"/>
              </a:buClr>
              <a:buFont typeface="Wingdings" panose="05000000000000000000" pitchFamily="2" charset="2"/>
              <a:buNone/>
              <a:defRPr sz="2200" b="1" kern="1200" baseline="0">
                <a:solidFill>
                  <a:srgbClr val="2C63B1"/>
                </a:solidFill>
                <a:latin typeface="+mn-lt"/>
                <a:ea typeface="+mn-ea"/>
                <a:cs typeface="+mn-cs"/>
              </a:defRPr>
            </a:lvl1pPr>
            <a:lvl2pPr marL="357188" marR="0" indent="-357188" algn="l" defTabSz="914400" rtl="0" eaLnBrk="1" fontAlgn="auto" latinLnBrk="0" hangingPunct="1">
              <a:lnSpc>
                <a:spcPct val="100000"/>
              </a:lnSpc>
              <a:spcBef>
                <a:spcPct val="20000"/>
              </a:spcBef>
              <a:spcAft>
                <a:spcPts val="0"/>
              </a:spcAft>
              <a:buClrTx/>
              <a:buSzTx/>
              <a:buFont typeface="+mj-lt"/>
              <a:buAutoNum type="arabicPeriod"/>
              <a:tabLst>
                <a:tab pos="357188" algn="l"/>
              </a:tabLst>
              <a:defRPr sz="2200" kern="1200">
                <a:solidFill>
                  <a:srgbClr val="2C63B1"/>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Besonderheiten einer Instandsetzung an Verkehrswasserbauwerken</a:t>
            </a:r>
          </a:p>
        </p:txBody>
      </p:sp>
      <p:sp>
        <p:nvSpPr>
          <p:cNvPr id="8" name="Rechteck 7"/>
          <p:cNvSpPr/>
          <p:nvPr/>
        </p:nvSpPr>
        <p:spPr>
          <a:xfrm>
            <a:off x="611652" y="1066885"/>
            <a:ext cx="10926000" cy="496996"/>
          </a:xfrm>
          <a:prstGeom prst="rect">
            <a:avLst/>
          </a:prstGeom>
        </p:spPr>
        <p:txBody>
          <a:bodyPr wrap="square">
            <a:spAutoFit/>
          </a:bodyPr>
          <a:lstStyle/>
          <a:p>
            <a:pPr lvl="0">
              <a:lnSpc>
                <a:spcPct val="150000"/>
              </a:lnSpc>
              <a:tabLst>
                <a:tab pos="806450" algn="l"/>
              </a:tabLst>
            </a:pPr>
            <a:r>
              <a:rPr lang="de-DE" sz="2000" u="sng" dirty="0">
                <a:solidFill>
                  <a:srgbClr val="2C63B1"/>
                </a:solidFill>
              </a:rPr>
              <a:t>Sonderregelungen</a:t>
            </a:r>
            <a:r>
              <a:rPr lang="de-DE" dirty="0">
                <a:solidFill>
                  <a:srgbClr val="2C63B1"/>
                </a:solidFill>
              </a:rPr>
              <a:t> - Ausführung</a:t>
            </a:r>
          </a:p>
        </p:txBody>
      </p:sp>
    </p:spTree>
    <p:extLst>
      <p:ext uri="{BB962C8B-B14F-4D97-AF65-F5344CB8AC3E}">
        <p14:creationId xmlns:p14="http://schemas.microsoft.com/office/powerpoint/2010/main" val="3228738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a:xfrm>
            <a:off x="614249" y="1836454"/>
            <a:ext cx="3473652" cy="4560263"/>
          </a:xfrm>
        </p:spPr>
        <p:txBody>
          <a:bodyPr/>
          <a:lstStyle/>
          <a:p>
            <a:pPr marL="0" indent="0">
              <a:buNone/>
            </a:pPr>
            <a:r>
              <a:rPr lang="de-DE" dirty="0"/>
              <a:t>Mögliche Aufsättigung des Altbetons hinter dem Instandsetzungssystem</a:t>
            </a:r>
          </a:p>
          <a:p>
            <a:r>
              <a:rPr lang="de-DE" dirty="0"/>
              <a:t>Wasserdruck</a:t>
            </a:r>
          </a:p>
          <a:p>
            <a:r>
              <a:rPr lang="de-DE" dirty="0"/>
              <a:t>Frostdruck</a:t>
            </a:r>
          </a:p>
          <a:p>
            <a:endParaRPr lang="de-DE" dirty="0"/>
          </a:p>
        </p:txBody>
      </p:sp>
      <p:sp>
        <p:nvSpPr>
          <p:cNvPr id="4" name="Textplatzhalter 3"/>
          <p:cNvSpPr>
            <a:spLocks noGrp="1"/>
          </p:cNvSpPr>
          <p:nvPr>
            <p:ph type="body" sz="quarter" idx="20"/>
          </p:nvPr>
        </p:nvSpPr>
        <p:spPr>
          <a:xfrm>
            <a:off x="626400" y="6070793"/>
            <a:ext cx="3370413" cy="170188"/>
          </a:xfrm>
        </p:spPr>
        <p:txBody>
          <a:bodyPr/>
          <a:lstStyle/>
          <a:p>
            <a:r>
              <a:rPr lang="de-DE" dirty="0"/>
              <a:t>Wehrpfeilerkopf mit abplatzendem OS</a:t>
            </a:r>
          </a:p>
        </p:txBody>
      </p:sp>
      <p:sp>
        <p:nvSpPr>
          <p:cNvPr id="5" name="Fußzeilenplatzhalter 4"/>
          <p:cNvSpPr>
            <a:spLocks noGrp="1"/>
          </p:cNvSpPr>
          <p:nvPr>
            <p:ph type="ftr" sz="quarter" idx="3"/>
          </p:nvPr>
        </p:nvSpPr>
        <p:spPr/>
        <p:txBody>
          <a:bodyPr/>
          <a:lstStyle/>
          <a:p>
            <a:r>
              <a:rPr lang="de-DE"/>
              <a:t>Musterfoliensatz zur ZTV-W LB 219</a:t>
            </a:r>
            <a:endParaRPr lang="de-DE" dirty="0"/>
          </a:p>
        </p:txBody>
      </p:sp>
      <p:sp>
        <p:nvSpPr>
          <p:cNvPr id="6" name="Datumsplatzhalter 5"/>
          <p:cNvSpPr>
            <a:spLocks noGrp="1"/>
          </p:cNvSpPr>
          <p:nvPr>
            <p:ph type="dt" sz="half" idx="2"/>
          </p:nvPr>
        </p:nvSpPr>
        <p:spPr/>
        <p:txBody>
          <a:bodyPr/>
          <a:lstStyle/>
          <a:p>
            <a:r>
              <a:rPr lang="de-DE"/>
              <a:t>07.10.2022</a:t>
            </a:r>
            <a:endParaRPr lang="de-DE" dirty="0"/>
          </a:p>
        </p:txBody>
      </p:sp>
      <p:sp>
        <p:nvSpPr>
          <p:cNvPr id="7" name="Foliennummernplatzhalter 6"/>
          <p:cNvSpPr>
            <a:spLocks noGrp="1"/>
          </p:cNvSpPr>
          <p:nvPr>
            <p:ph type="sldNum" sz="quarter" idx="4"/>
          </p:nvPr>
        </p:nvSpPr>
        <p:spPr/>
        <p:txBody>
          <a:bodyPr/>
          <a:lstStyle/>
          <a:p>
            <a:r>
              <a:rPr lang="de-DE" dirty="0"/>
              <a:t>Seite </a:t>
            </a:r>
            <a:fld id="{C9E9A98A-EE95-46CB-BABE-E6CF43D50E3B}" type="slidenum">
              <a:rPr lang="de-DE" smtClean="0"/>
              <a:pPr/>
              <a:t>13</a:t>
            </a:fld>
            <a:endParaRPr lang="de-DE" dirty="0"/>
          </a:p>
        </p:txBody>
      </p:sp>
      <p:grpSp>
        <p:nvGrpSpPr>
          <p:cNvPr id="9" name="Gruppieren 8"/>
          <p:cNvGrpSpPr/>
          <p:nvPr/>
        </p:nvGrpSpPr>
        <p:grpSpPr>
          <a:xfrm>
            <a:off x="4257187" y="1836455"/>
            <a:ext cx="3607723" cy="4404526"/>
            <a:chOff x="7930342" y="1031998"/>
            <a:chExt cx="3607723" cy="4404526"/>
          </a:xfrm>
        </p:grpSpPr>
        <p:sp>
          <p:nvSpPr>
            <p:cNvPr id="10" name="Rechteck 9"/>
            <p:cNvSpPr/>
            <p:nvPr/>
          </p:nvSpPr>
          <p:spPr>
            <a:xfrm>
              <a:off x="7930342" y="1031998"/>
              <a:ext cx="3607723" cy="4404526"/>
            </a:xfrm>
            <a:prstGeom prst="rect">
              <a:avLst/>
            </a:prstGeom>
            <a:solidFill>
              <a:schemeClr val="bg1">
                <a:lumMod val="95000"/>
              </a:schemeClr>
            </a:solidFill>
            <a:ln w="12700">
              <a:solidFill>
                <a:srgbClr val="2C63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Rectangle 37"/>
            <p:cNvSpPr>
              <a:spLocks noChangeArrowheads="1"/>
            </p:cNvSpPr>
            <p:nvPr/>
          </p:nvSpPr>
          <p:spPr bwMode="auto">
            <a:xfrm>
              <a:off x="9510713" y="1912536"/>
              <a:ext cx="1143000" cy="2530475"/>
            </a:xfrm>
            <a:prstGeom prst="rect">
              <a:avLst/>
            </a:prstGeom>
            <a:solidFill>
              <a:srgbClr val="B2B2B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400">
                  <a:solidFill>
                    <a:schemeClr val="tx1"/>
                  </a:solidFill>
                  <a:latin typeface="Arial" charset="0"/>
                </a:defRPr>
              </a:lvl1pPr>
              <a:lvl2pPr marL="742950" indent="-285750">
                <a:defRPr sz="4400">
                  <a:solidFill>
                    <a:schemeClr val="tx1"/>
                  </a:solidFill>
                  <a:latin typeface="Arial" charset="0"/>
                </a:defRPr>
              </a:lvl2pPr>
              <a:lvl3pPr marL="1143000" indent="-228600">
                <a:defRPr sz="4400">
                  <a:solidFill>
                    <a:schemeClr val="tx1"/>
                  </a:solidFill>
                  <a:latin typeface="Arial" charset="0"/>
                </a:defRPr>
              </a:lvl3pPr>
              <a:lvl4pPr marL="1600200" indent="-228600">
                <a:defRPr sz="4400">
                  <a:solidFill>
                    <a:schemeClr val="tx1"/>
                  </a:solidFill>
                  <a:latin typeface="Arial" charset="0"/>
                </a:defRPr>
              </a:lvl4pPr>
              <a:lvl5pPr marL="2057400" indent="-228600">
                <a:defRPr sz="4400">
                  <a:solidFill>
                    <a:schemeClr val="tx1"/>
                  </a:solidFill>
                  <a:latin typeface="Arial" charset="0"/>
                </a:defRPr>
              </a:lvl5pPr>
              <a:lvl6pPr marL="2514600" indent="-228600" eaLnBrk="0" fontAlgn="base" hangingPunct="0">
                <a:spcBef>
                  <a:spcPct val="0"/>
                </a:spcBef>
                <a:spcAft>
                  <a:spcPct val="0"/>
                </a:spcAft>
                <a:defRPr sz="4400">
                  <a:solidFill>
                    <a:schemeClr val="tx1"/>
                  </a:solidFill>
                  <a:latin typeface="Arial" charset="0"/>
                </a:defRPr>
              </a:lvl6pPr>
              <a:lvl7pPr marL="2971800" indent="-228600" eaLnBrk="0" fontAlgn="base" hangingPunct="0">
                <a:spcBef>
                  <a:spcPct val="0"/>
                </a:spcBef>
                <a:spcAft>
                  <a:spcPct val="0"/>
                </a:spcAft>
                <a:defRPr sz="4400">
                  <a:solidFill>
                    <a:schemeClr val="tx1"/>
                  </a:solidFill>
                  <a:latin typeface="Arial" charset="0"/>
                </a:defRPr>
              </a:lvl7pPr>
              <a:lvl8pPr marL="3429000" indent="-228600" eaLnBrk="0" fontAlgn="base" hangingPunct="0">
                <a:spcBef>
                  <a:spcPct val="0"/>
                </a:spcBef>
                <a:spcAft>
                  <a:spcPct val="0"/>
                </a:spcAft>
                <a:defRPr sz="4400">
                  <a:solidFill>
                    <a:schemeClr val="tx1"/>
                  </a:solidFill>
                  <a:latin typeface="Arial" charset="0"/>
                </a:defRPr>
              </a:lvl8pPr>
              <a:lvl9pPr marL="3886200" indent="-228600" eaLnBrk="0" fontAlgn="base" hangingPunct="0">
                <a:spcBef>
                  <a:spcPct val="0"/>
                </a:spcBef>
                <a:spcAft>
                  <a:spcPct val="0"/>
                </a:spcAft>
                <a:defRPr sz="4400">
                  <a:solidFill>
                    <a:schemeClr val="tx1"/>
                  </a:solidFill>
                  <a:latin typeface="Arial" charset="0"/>
                </a:defRPr>
              </a:lvl9pPr>
            </a:lstStyle>
            <a:p>
              <a:pPr algn="ctr">
                <a:lnSpc>
                  <a:spcPct val="150000"/>
                </a:lnSpc>
                <a:spcBef>
                  <a:spcPct val="20000"/>
                </a:spcBef>
                <a:buFontTx/>
                <a:buChar char="•"/>
              </a:pPr>
              <a:endParaRPr lang="de-DE" altLang="de-DE" dirty="0"/>
            </a:p>
          </p:txBody>
        </p:sp>
        <p:sp>
          <p:nvSpPr>
            <p:cNvPr id="12" name="Freeform 38"/>
            <p:cNvSpPr>
              <a:spLocks/>
            </p:cNvSpPr>
            <p:nvPr/>
          </p:nvSpPr>
          <p:spPr bwMode="auto">
            <a:xfrm>
              <a:off x="8782051" y="2920598"/>
              <a:ext cx="1871662" cy="96838"/>
            </a:xfrm>
            <a:custGeom>
              <a:avLst/>
              <a:gdLst>
                <a:gd name="T0" fmla="*/ 0 w 1392"/>
                <a:gd name="T1" fmla="*/ 2147483647 h 72"/>
                <a:gd name="T2" fmla="*/ 2147483647 w 1392"/>
                <a:gd name="T3" fmla="*/ 2147483647 h 72"/>
                <a:gd name="T4" fmla="*/ 2147483647 w 1392"/>
                <a:gd name="T5" fmla="*/ 2147483647 h 72"/>
                <a:gd name="T6" fmla="*/ 2147483647 w 1392"/>
                <a:gd name="T7" fmla="*/ 2147483647 h 72"/>
                <a:gd name="T8" fmla="*/ 2147483647 w 1392"/>
                <a:gd name="T9" fmla="*/ 2147483647 h 72"/>
                <a:gd name="T10" fmla="*/ 2147483647 w 1392"/>
                <a:gd name="T11" fmla="*/ 2147483647 h 72"/>
                <a:gd name="T12" fmla="*/ 2147483647 w 1392"/>
                <a:gd name="T13" fmla="*/ 2147483647 h 72"/>
                <a:gd name="T14" fmla="*/ 2147483647 w 1392"/>
                <a:gd name="T15" fmla="*/ 2147483647 h 72"/>
                <a:gd name="T16" fmla="*/ 2147483647 w 1392"/>
                <a:gd name="T17" fmla="*/ 2147483647 h 72"/>
                <a:gd name="T18" fmla="*/ 2147483647 w 1392"/>
                <a:gd name="T19" fmla="*/ 2147483647 h 72"/>
                <a:gd name="T20" fmla="*/ 2147483647 w 1392"/>
                <a:gd name="T21" fmla="*/ 2147483647 h 72"/>
                <a:gd name="T22" fmla="*/ 2147483647 w 1392"/>
                <a:gd name="T23" fmla="*/ 2147483647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2" h="72">
                  <a:moveTo>
                    <a:pt x="0" y="18"/>
                  </a:moveTo>
                  <a:cubicBezTo>
                    <a:pt x="27" y="16"/>
                    <a:pt x="52" y="15"/>
                    <a:pt x="78" y="6"/>
                  </a:cubicBezTo>
                  <a:cubicBezTo>
                    <a:pt x="145" y="9"/>
                    <a:pt x="209" y="24"/>
                    <a:pt x="276" y="30"/>
                  </a:cubicBezTo>
                  <a:cubicBezTo>
                    <a:pt x="335" y="28"/>
                    <a:pt x="357" y="22"/>
                    <a:pt x="408" y="12"/>
                  </a:cubicBezTo>
                  <a:cubicBezTo>
                    <a:pt x="432" y="0"/>
                    <a:pt x="447" y="4"/>
                    <a:pt x="474" y="6"/>
                  </a:cubicBezTo>
                  <a:cubicBezTo>
                    <a:pt x="514" y="16"/>
                    <a:pt x="554" y="29"/>
                    <a:pt x="594" y="36"/>
                  </a:cubicBezTo>
                  <a:cubicBezTo>
                    <a:pt x="619" y="41"/>
                    <a:pt x="644" y="41"/>
                    <a:pt x="669" y="45"/>
                  </a:cubicBezTo>
                  <a:cubicBezTo>
                    <a:pt x="739" y="43"/>
                    <a:pt x="807" y="40"/>
                    <a:pt x="876" y="30"/>
                  </a:cubicBezTo>
                  <a:cubicBezTo>
                    <a:pt x="908" y="19"/>
                    <a:pt x="943" y="25"/>
                    <a:pt x="975" y="33"/>
                  </a:cubicBezTo>
                  <a:cubicBezTo>
                    <a:pt x="1011" y="55"/>
                    <a:pt x="1058" y="59"/>
                    <a:pt x="1098" y="72"/>
                  </a:cubicBezTo>
                  <a:cubicBezTo>
                    <a:pt x="1158" y="68"/>
                    <a:pt x="1214" y="50"/>
                    <a:pt x="1272" y="36"/>
                  </a:cubicBezTo>
                  <a:cubicBezTo>
                    <a:pt x="1313" y="39"/>
                    <a:pt x="1351" y="36"/>
                    <a:pt x="1392" y="3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3" name="Rectangle 39"/>
            <p:cNvSpPr>
              <a:spLocks noChangeArrowheads="1"/>
            </p:cNvSpPr>
            <p:nvPr/>
          </p:nvSpPr>
          <p:spPr bwMode="auto">
            <a:xfrm>
              <a:off x="8709026" y="1912536"/>
              <a:ext cx="144462" cy="2530475"/>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400">
                  <a:solidFill>
                    <a:schemeClr val="tx1"/>
                  </a:solidFill>
                  <a:latin typeface="Arial" charset="0"/>
                </a:defRPr>
              </a:lvl1pPr>
              <a:lvl2pPr marL="742950" indent="-285750">
                <a:defRPr sz="4400">
                  <a:solidFill>
                    <a:schemeClr val="tx1"/>
                  </a:solidFill>
                  <a:latin typeface="Arial" charset="0"/>
                </a:defRPr>
              </a:lvl2pPr>
              <a:lvl3pPr marL="1143000" indent="-228600">
                <a:defRPr sz="4400">
                  <a:solidFill>
                    <a:schemeClr val="tx1"/>
                  </a:solidFill>
                  <a:latin typeface="Arial" charset="0"/>
                </a:defRPr>
              </a:lvl3pPr>
              <a:lvl4pPr marL="1600200" indent="-228600">
                <a:defRPr sz="4400">
                  <a:solidFill>
                    <a:schemeClr val="tx1"/>
                  </a:solidFill>
                  <a:latin typeface="Arial" charset="0"/>
                </a:defRPr>
              </a:lvl4pPr>
              <a:lvl5pPr marL="2057400" indent="-228600">
                <a:defRPr sz="4400">
                  <a:solidFill>
                    <a:schemeClr val="tx1"/>
                  </a:solidFill>
                  <a:latin typeface="Arial" charset="0"/>
                </a:defRPr>
              </a:lvl5pPr>
              <a:lvl6pPr marL="2514600" indent="-228600" eaLnBrk="0" fontAlgn="base" hangingPunct="0">
                <a:spcBef>
                  <a:spcPct val="0"/>
                </a:spcBef>
                <a:spcAft>
                  <a:spcPct val="0"/>
                </a:spcAft>
                <a:defRPr sz="4400">
                  <a:solidFill>
                    <a:schemeClr val="tx1"/>
                  </a:solidFill>
                  <a:latin typeface="Arial" charset="0"/>
                </a:defRPr>
              </a:lvl6pPr>
              <a:lvl7pPr marL="2971800" indent="-228600" eaLnBrk="0" fontAlgn="base" hangingPunct="0">
                <a:spcBef>
                  <a:spcPct val="0"/>
                </a:spcBef>
                <a:spcAft>
                  <a:spcPct val="0"/>
                </a:spcAft>
                <a:defRPr sz="4400">
                  <a:solidFill>
                    <a:schemeClr val="tx1"/>
                  </a:solidFill>
                  <a:latin typeface="Arial" charset="0"/>
                </a:defRPr>
              </a:lvl7pPr>
              <a:lvl8pPr marL="3429000" indent="-228600" eaLnBrk="0" fontAlgn="base" hangingPunct="0">
                <a:spcBef>
                  <a:spcPct val="0"/>
                </a:spcBef>
                <a:spcAft>
                  <a:spcPct val="0"/>
                </a:spcAft>
                <a:defRPr sz="4400">
                  <a:solidFill>
                    <a:schemeClr val="tx1"/>
                  </a:solidFill>
                  <a:latin typeface="Arial" charset="0"/>
                </a:defRPr>
              </a:lvl8pPr>
              <a:lvl9pPr marL="3886200" indent="-228600" eaLnBrk="0" fontAlgn="base" hangingPunct="0">
                <a:spcBef>
                  <a:spcPct val="0"/>
                </a:spcBef>
                <a:spcAft>
                  <a:spcPct val="0"/>
                </a:spcAft>
                <a:defRPr sz="4400">
                  <a:solidFill>
                    <a:schemeClr val="tx1"/>
                  </a:solidFill>
                  <a:latin typeface="Arial" charset="0"/>
                </a:defRPr>
              </a:lvl9pPr>
            </a:lstStyle>
            <a:p>
              <a:pPr algn="ctr">
                <a:lnSpc>
                  <a:spcPct val="150000"/>
                </a:lnSpc>
                <a:spcBef>
                  <a:spcPct val="20000"/>
                </a:spcBef>
                <a:buFontTx/>
                <a:buChar char="•"/>
              </a:pPr>
              <a:endParaRPr lang="de-DE" altLang="de-DE" dirty="0"/>
            </a:p>
          </p:txBody>
        </p:sp>
        <p:sp>
          <p:nvSpPr>
            <p:cNvPr id="14" name="Line 40"/>
            <p:cNvSpPr>
              <a:spLocks noChangeShapeType="1"/>
            </p:cNvSpPr>
            <p:nvPr/>
          </p:nvSpPr>
          <p:spPr bwMode="auto">
            <a:xfrm rot="-10752256">
              <a:off x="9345613" y="2795186"/>
              <a:ext cx="165100" cy="158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5" name="Line 42"/>
            <p:cNvSpPr>
              <a:spLocks noChangeShapeType="1"/>
            </p:cNvSpPr>
            <p:nvPr/>
          </p:nvSpPr>
          <p:spPr bwMode="auto">
            <a:xfrm rot="10800000">
              <a:off x="9996488" y="2012548"/>
              <a:ext cx="165100" cy="1588"/>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6" name="Line 43"/>
            <p:cNvSpPr>
              <a:spLocks noChangeShapeType="1"/>
            </p:cNvSpPr>
            <p:nvPr/>
          </p:nvSpPr>
          <p:spPr bwMode="auto">
            <a:xfrm rot="10800000">
              <a:off x="10018713" y="2522136"/>
              <a:ext cx="165100" cy="158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7" name="Line 44"/>
            <p:cNvSpPr>
              <a:spLocks noChangeShapeType="1"/>
            </p:cNvSpPr>
            <p:nvPr/>
          </p:nvSpPr>
          <p:spPr bwMode="auto">
            <a:xfrm rot="10800000">
              <a:off x="10018713" y="3284136"/>
              <a:ext cx="165100" cy="158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8" name="Line 45"/>
            <p:cNvSpPr>
              <a:spLocks noChangeShapeType="1"/>
            </p:cNvSpPr>
            <p:nvPr/>
          </p:nvSpPr>
          <p:spPr bwMode="auto">
            <a:xfrm rot="10800000">
              <a:off x="10018713" y="3969936"/>
              <a:ext cx="165100" cy="158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9" name="Text Box 46"/>
            <p:cNvSpPr txBox="1">
              <a:spLocks noChangeArrowheads="1"/>
            </p:cNvSpPr>
            <p:nvPr/>
          </p:nvSpPr>
          <p:spPr bwMode="auto">
            <a:xfrm>
              <a:off x="9788526" y="1480736"/>
              <a:ext cx="73289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1"/>
                  </a:solidFill>
                  <a:latin typeface="Arial" charset="0"/>
                </a:defRPr>
              </a:lvl1pPr>
              <a:lvl2pPr marL="742950" indent="-285750">
                <a:defRPr sz="4400">
                  <a:solidFill>
                    <a:schemeClr val="tx1"/>
                  </a:solidFill>
                  <a:latin typeface="Arial" charset="0"/>
                </a:defRPr>
              </a:lvl2pPr>
              <a:lvl3pPr marL="1143000" indent="-228600">
                <a:defRPr sz="4400">
                  <a:solidFill>
                    <a:schemeClr val="tx1"/>
                  </a:solidFill>
                  <a:latin typeface="Arial" charset="0"/>
                </a:defRPr>
              </a:lvl3pPr>
              <a:lvl4pPr marL="1600200" indent="-228600">
                <a:defRPr sz="4400">
                  <a:solidFill>
                    <a:schemeClr val="tx1"/>
                  </a:solidFill>
                  <a:latin typeface="Arial" charset="0"/>
                </a:defRPr>
              </a:lvl4pPr>
              <a:lvl5pPr marL="2057400" indent="-228600">
                <a:defRPr sz="4400">
                  <a:solidFill>
                    <a:schemeClr val="tx1"/>
                  </a:solidFill>
                  <a:latin typeface="Arial" charset="0"/>
                </a:defRPr>
              </a:lvl5pPr>
              <a:lvl6pPr marL="2514600" indent="-228600" eaLnBrk="0" fontAlgn="base" hangingPunct="0">
                <a:spcBef>
                  <a:spcPct val="0"/>
                </a:spcBef>
                <a:spcAft>
                  <a:spcPct val="0"/>
                </a:spcAft>
                <a:defRPr sz="4400">
                  <a:solidFill>
                    <a:schemeClr val="tx1"/>
                  </a:solidFill>
                  <a:latin typeface="Arial" charset="0"/>
                </a:defRPr>
              </a:lvl6pPr>
              <a:lvl7pPr marL="2971800" indent="-228600" eaLnBrk="0" fontAlgn="base" hangingPunct="0">
                <a:spcBef>
                  <a:spcPct val="0"/>
                </a:spcBef>
                <a:spcAft>
                  <a:spcPct val="0"/>
                </a:spcAft>
                <a:defRPr sz="4400">
                  <a:solidFill>
                    <a:schemeClr val="tx1"/>
                  </a:solidFill>
                  <a:latin typeface="Arial" charset="0"/>
                </a:defRPr>
              </a:lvl7pPr>
              <a:lvl8pPr marL="3429000" indent="-228600" eaLnBrk="0" fontAlgn="base" hangingPunct="0">
                <a:spcBef>
                  <a:spcPct val="0"/>
                </a:spcBef>
                <a:spcAft>
                  <a:spcPct val="0"/>
                </a:spcAft>
                <a:defRPr sz="4400">
                  <a:solidFill>
                    <a:schemeClr val="tx1"/>
                  </a:solidFill>
                  <a:latin typeface="Arial" charset="0"/>
                </a:defRPr>
              </a:lvl8pPr>
              <a:lvl9pPr marL="3886200" indent="-228600" eaLnBrk="0" fontAlgn="base" hangingPunct="0">
                <a:spcBef>
                  <a:spcPct val="0"/>
                </a:spcBef>
                <a:spcAft>
                  <a:spcPct val="0"/>
                </a:spcAft>
                <a:defRPr sz="4400">
                  <a:solidFill>
                    <a:schemeClr val="tx1"/>
                  </a:solidFill>
                  <a:latin typeface="Arial" charset="0"/>
                </a:defRPr>
              </a:lvl9pPr>
            </a:lstStyle>
            <a:p>
              <a:r>
                <a:rPr lang="de-DE" altLang="de-DE" sz="1400" dirty="0"/>
                <a:t>Bauteil</a:t>
              </a:r>
            </a:p>
          </p:txBody>
        </p:sp>
        <p:sp>
          <p:nvSpPr>
            <p:cNvPr id="20" name="Text Box 47"/>
            <p:cNvSpPr txBox="1">
              <a:spLocks noChangeArrowheads="1"/>
            </p:cNvSpPr>
            <p:nvPr/>
          </p:nvSpPr>
          <p:spPr bwMode="auto">
            <a:xfrm>
              <a:off x="8853488" y="1193398"/>
              <a:ext cx="205537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1"/>
                  </a:solidFill>
                  <a:latin typeface="Arial" charset="0"/>
                </a:defRPr>
              </a:lvl1pPr>
              <a:lvl2pPr marL="742950" indent="-285750">
                <a:defRPr sz="4400">
                  <a:solidFill>
                    <a:schemeClr val="tx1"/>
                  </a:solidFill>
                  <a:latin typeface="Arial" charset="0"/>
                </a:defRPr>
              </a:lvl2pPr>
              <a:lvl3pPr marL="1143000" indent="-228600">
                <a:defRPr sz="4400">
                  <a:solidFill>
                    <a:schemeClr val="tx1"/>
                  </a:solidFill>
                  <a:latin typeface="Arial" charset="0"/>
                </a:defRPr>
              </a:lvl3pPr>
              <a:lvl4pPr marL="1600200" indent="-228600">
                <a:defRPr sz="4400">
                  <a:solidFill>
                    <a:schemeClr val="tx1"/>
                  </a:solidFill>
                  <a:latin typeface="Arial" charset="0"/>
                </a:defRPr>
              </a:lvl4pPr>
              <a:lvl5pPr marL="2057400" indent="-228600">
                <a:defRPr sz="4400">
                  <a:solidFill>
                    <a:schemeClr val="tx1"/>
                  </a:solidFill>
                  <a:latin typeface="Arial" charset="0"/>
                </a:defRPr>
              </a:lvl5pPr>
              <a:lvl6pPr marL="2514600" indent="-228600" eaLnBrk="0" fontAlgn="base" hangingPunct="0">
                <a:spcBef>
                  <a:spcPct val="0"/>
                </a:spcBef>
                <a:spcAft>
                  <a:spcPct val="0"/>
                </a:spcAft>
                <a:defRPr sz="4400">
                  <a:solidFill>
                    <a:schemeClr val="tx1"/>
                  </a:solidFill>
                  <a:latin typeface="Arial" charset="0"/>
                </a:defRPr>
              </a:lvl6pPr>
              <a:lvl7pPr marL="2971800" indent="-228600" eaLnBrk="0" fontAlgn="base" hangingPunct="0">
                <a:spcBef>
                  <a:spcPct val="0"/>
                </a:spcBef>
                <a:spcAft>
                  <a:spcPct val="0"/>
                </a:spcAft>
                <a:defRPr sz="4400">
                  <a:solidFill>
                    <a:schemeClr val="tx1"/>
                  </a:solidFill>
                  <a:latin typeface="Arial" charset="0"/>
                </a:defRPr>
              </a:lvl7pPr>
              <a:lvl8pPr marL="3429000" indent="-228600" eaLnBrk="0" fontAlgn="base" hangingPunct="0">
                <a:spcBef>
                  <a:spcPct val="0"/>
                </a:spcBef>
                <a:spcAft>
                  <a:spcPct val="0"/>
                </a:spcAft>
                <a:defRPr sz="4400">
                  <a:solidFill>
                    <a:schemeClr val="tx1"/>
                  </a:solidFill>
                  <a:latin typeface="Arial" charset="0"/>
                </a:defRPr>
              </a:lvl8pPr>
              <a:lvl9pPr marL="3886200" indent="-228600" eaLnBrk="0" fontAlgn="base" hangingPunct="0">
                <a:spcBef>
                  <a:spcPct val="0"/>
                </a:spcBef>
                <a:spcAft>
                  <a:spcPct val="0"/>
                </a:spcAft>
                <a:defRPr sz="4400">
                  <a:solidFill>
                    <a:schemeClr val="tx1"/>
                  </a:solidFill>
                  <a:latin typeface="Arial" charset="0"/>
                </a:defRPr>
              </a:lvl9pPr>
            </a:lstStyle>
            <a:p>
              <a:r>
                <a:rPr lang="de-DE" altLang="de-DE" sz="1400" dirty="0"/>
                <a:t>Instandsetzungssystem</a:t>
              </a:r>
            </a:p>
          </p:txBody>
        </p:sp>
        <p:sp>
          <p:nvSpPr>
            <p:cNvPr id="21" name="Line 48"/>
            <p:cNvSpPr>
              <a:spLocks noChangeShapeType="1"/>
            </p:cNvSpPr>
            <p:nvPr/>
          </p:nvSpPr>
          <p:spPr bwMode="auto">
            <a:xfrm flipH="1">
              <a:off x="8782051" y="1480736"/>
              <a:ext cx="431800" cy="5064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22" name="Freeform 53"/>
            <p:cNvSpPr>
              <a:spLocks/>
            </p:cNvSpPr>
            <p:nvPr/>
          </p:nvSpPr>
          <p:spPr bwMode="auto">
            <a:xfrm>
              <a:off x="8713788" y="2922186"/>
              <a:ext cx="138113" cy="30162"/>
            </a:xfrm>
            <a:custGeom>
              <a:avLst/>
              <a:gdLst>
                <a:gd name="T0" fmla="*/ 2147483647 w 87"/>
                <a:gd name="T1" fmla="*/ 2147483647 h 19"/>
                <a:gd name="T2" fmla="*/ 2147483647 w 87"/>
                <a:gd name="T3" fmla="*/ 2147483647 h 19"/>
                <a:gd name="T4" fmla="*/ 0 w 87"/>
                <a:gd name="T5" fmla="*/ 2147483647 h 19"/>
                <a:gd name="T6" fmla="*/ 0 60000 65536"/>
                <a:gd name="T7" fmla="*/ 0 60000 65536"/>
                <a:gd name="T8" fmla="*/ 0 60000 65536"/>
              </a:gdLst>
              <a:ahLst/>
              <a:cxnLst>
                <a:cxn ang="T6">
                  <a:pos x="T0" y="T1"/>
                </a:cxn>
                <a:cxn ang="T7">
                  <a:pos x="T2" y="T3"/>
                </a:cxn>
                <a:cxn ang="T8">
                  <a:pos x="T4" y="T5"/>
                </a:cxn>
              </a:cxnLst>
              <a:rect l="0" t="0" r="r" b="b"/>
              <a:pathLst>
                <a:path w="87" h="19">
                  <a:moveTo>
                    <a:pt x="87" y="9"/>
                  </a:moveTo>
                  <a:cubicBezTo>
                    <a:pt x="67" y="13"/>
                    <a:pt x="66" y="19"/>
                    <a:pt x="45" y="15"/>
                  </a:cubicBezTo>
                  <a:cubicBezTo>
                    <a:pt x="35" y="0"/>
                    <a:pt x="17" y="12"/>
                    <a:pt x="0" y="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3" name="Rectangle 54"/>
            <p:cNvSpPr>
              <a:spLocks noChangeArrowheads="1"/>
            </p:cNvSpPr>
            <p:nvPr/>
          </p:nvSpPr>
          <p:spPr bwMode="auto">
            <a:xfrm>
              <a:off x="10653713" y="1912536"/>
              <a:ext cx="287338" cy="2530475"/>
            </a:xfrm>
            <a:prstGeom prst="rect">
              <a:avLst/>
            </a:prstGeom>
            <a:solidFill>
              <a:schemeClr val="accent4">
                <a:lumMod val="40000"/>
                <a:lumOff val="60000"/>
              </a:schemeClr>
            </a:solidFill>
            <a:ln w="9525">
              <a:solidFill>
                <a:schemeClr val="tx1"/>
              </a:solidFill>
              <a:miter lim="800000"/>
              <a:headEnd/>
              <a:tailEnd/>
            </a:ln>
            <a:effectLst/>
            <a:extLst/>
          </p:spPr>
          <p:txBody>
            <a:bodyPr wrap="none" anchor="ctr"/>
            <a:lstStyle>
              <a:lvl1pPr>
                <a:defRPr sz="4400">
                  <a:solidFill>
                    <a:schemeClr val="tx1"/>
                  </a:solidFill>
                  <a:latin typeface="Arial" charset="0"/>
                </a:defRPr>
              </a:lvl1pPr>
              <a:lvl2pPr marL="742950" indent="-285750">
                <a:defRPr sz="4400">
                  <a:solidFill>
                    <a:schemeClr val="tx1"/>
                  </a:solidFill>
                  <a:latin typeface="Arial" charset="0"/>
                </a:defRPr>
              </a:lvl2pPr>
              <a:lvl3pPr marL="1143000" indent="-228600">
                <a:defRPr sz="4400">
                  <a:solidFill>
                    <a:schemeClr val="tx1"/>
                  </a:solidFill>
                  <a:latin typeface="Arial" charset="0"/>
                </a:defRPr>
              </a:lvl3pPr>
              <a:lvl4pPr marL="1600200" indent="-228600">
                <a:defRPr sz="4400">
                  <a:solidFill>
                    <a:schemeClr val="tx1"/>
                  </a:solidFill>
                  <a:latin typeface="Arial" charset="0"/>
                </a:defRPr>
              </a:lvl4pPr>
              <a:lvl5pPr marL="2057400" indent="-228600">
                <a:defRPr sz="4400">
                  <a:solidFill>
                    <a:schemeClr val="tx1"/>
                  </a:solidFill>
                  <a:latin typeface="Arial" charset="0"/>
                </a:defRPr>
              </a:lvl5pPr>
              <a:lvl6pPr marL="2514600" indent="-228600" eaLnBrk="0" fontAlgn="base" hangingPunct="0">
                <a:spcBef>
                  <a:spcPct val="0"/>
                </a:spcBef>
                <a:spcAft>
                  <a:spcPct val="0"/>
                </a:spcAft>
                <a:defRPr sz="4400">
                  <a:solidFill>
                    <a:schemeClr val="tx1"/>
                  </a:solidFill>
                  <a:latin typeface="Arial" charset="0"/>
                </a:defRPr>
              </a:lvl6pPr>
              <a:lvl7pPr marL="2971800" indent="-228600" eaLnBrk="0" fontAlgn="base" hangingPunct="0">
                <a:spcBef>
                  <a:spcPct val="0"/>
                </a:spcBef>
                <a:spcAft>
                  <a:spcPct val="0"/>
                </a:spcAft>
                <a:defRPr sz="4400">
                  <a:solidFill>
                    <a:schemeClr val="tx1"/>
                  </a:solidFill>
                  <a:latin typeface="Arial" charset="0"/>
                </a:defRPr>
              </a:lvl7pPr>
              <a:lvl8pPr marL="3429000" indent="-228600" eaLnBrk="0" fontAlgn="base" hangingPunct="0">
                <a:spcBef>
                  <a:spcPct val="0"/>
                </a:spcBef>
                <a:spcAft>
                  <a:spcPct val="0"/>
                </a:spcAft>
                <a:defRPr sz="4400">
                  <a:solidFill>
                    <a:schemeClr val="tx1"/>
                  </a:solidFill>
                  <a:latin typeface="Arial" charset="0"/>
                </a:defRPr>
              </a:lvl8pPr>
              <a:lvl9pPr marL="3886200" indent="-228600" eaLnBrk="0" fontAlgn="base" hangingPunct="0">
                <a:spcBef>
                  <a:spcPct val="0"/>
                </a:spcBef>
                <a:spcAft>
                  <a:spcPct val="0"/>
                </a:spcAft>
                <a:defRPr sz="4400">
                  <a:solidFill>
                    <a:schemeClr val="tx1"/>
                  </a:solidFill>
                  <a:latin typeface="Arial" charset="0"/>
                </a:defRPr>
              </a:lvl9pPr>
            </a:lstStyle>
            <a:p>
              <a:pPr algn="ctr"/>
              <a:endParaRPr lang="de-DE" altLang="de-DE" dirty="0"/>
            </a:p>
          </p:txBody>
        </p:sp>
        <p:sp>
          <p:nvSpPr>
            <p:cNvPr id="24" name="Line 55"/>
            <p:cNvSpPr>
              <a:spLocks noChangeShapeType="1"/>
            </p:cNvSpPr>
            <p:nvPr/>
          </p:nvSpPr>
          <p:spPr bwMode="auto">
            <a:xfrm flipV="1">
              <a:off x="10653713" y="2201461"/>
              <a:ext cx="698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5" name="AutoShape 56"/>
            <p:cNvSpPr>
              <a:spLocks noChangeArrowheads="1"/>
            </p:cNvSpPr>
            <p:nvPr/>
          </p:nvSpPr>
          <p:spPr bwMode="auto">
            <a:xfrm flipV="1">
              <a:off x="11087101" y="2069698"/>
              <a:ext cx="133350" cy="131763"/>
            </a:xfrm>
            <a:prstGeom prst="triangle">
              <a:avLst>
                <a:gd name="adj" fmla="val 50000"/>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sz="4400">
                  <a:solidFill>
                    <a:schemeClr val="tx1"/>
                  </a:solidFill>
                  <a:latin typeface="Arial" charset="0"/>
                </a:defRPr>
              </a:lvl1pPr>
              <a:lvl2pPr marL="742950" indent="-285750">
                <a:defRPr sz="4400">
                  <a:solidFill>
                    <a:schemeClr val="tx1"/>
                  </a:solidFill>
                  <a:latin typeface="Arial" charset="0"/>
                </a:defRPr>
              </a:lvl2pPr>
              <a:lvl3pPr marL="1143000" indent="-228600">
                <a:defRPr sz="4400">
                  <a:solidFill>
                    <a:schemeClr val="tx1"/>
                  </a:solidFill>
                  <a:latin typeface="Arial" charset="0"/>
                </a:defRPr>
              </a:lvl3pPr>
              <a:lvl4pPr marL="1600200" indent="-228600">
                <a:defRPr sz="4400">
                  <a:solidFill>
                    <a:schemeClr val="tx1"/>
                  </a:solidFill>
                  <a:latin typeface="Arial" charset="0"/>
                </a:defRPr>
              </a:lvl4pPr>
              <a:lvl5pPr marL="2057400" indent="-228600">
                <a:defRPr sz="4400">
                  <a:solidFill>
                    <a:schemeClr val="tx1"/>
                  </a:solidFill>
                  <a:latin typeface="Arial" charset="0"/>
                </a:defRPr>
              </a:lvl5pPr>
              <a:lvl6pPr marL="2514600" indent="-228600" eaLnBrk="0" fontAlgn="base" hangingPunct="0">
                <a:spcBef>
                  <a:spcPct val="0"/>
                </a:spcBef>
                <a:spcAft>
                  <a:spcPct val="0"/>
                </a:spcAft>
                <a:defRPr sz="4400">
                  <a:solidFill>
                    <a:schemeClr val="tx1"/>
                  </a:solidFill>
                  <a:latin typeface="Arial" charset="0"/>
                </a:defRPr>
              </a:lvl6pPr>
              <a:lvl7pPr marL="2971800" indent="-228600" eaLnBrk="0" fontAlgn="base" hangingPunct="0">
                <a:spcBef>
                  <a:spcPct val="0"/>
                </a:spcBef>
                <a:spcAft>
                  <a:spcPct val="0"/>
                </a:spcAft>
                <a:defRPr sz="4400">
                  <a:solidFill>
                    <a:schemeClr val="tx1"/>
                  </a:solidFill>
                  <a:latin typeface="Arial" charset="0"/>
                </a:defRPr>
              </a:lvl7pPr>
              <a:lvl8pPr marL="3429000" indent="-228600" eaLnBrk="0" fontAlgn="base" hangingPunct="0">
                <a:spcBef>
                  <a:spcPct val="0"/>
                </a:spcBef>
                <a:spcAft>
                  <a:spcPct val="0"/>
                </a:spcAft>
                <a:defRPr sz="4400">
                  <a:solidFill>
                    <a:schemeClr val="tx1"/>
                  </a:solidFill>
                  <a:latin typeface="Arial" charset="0"/>
                </a:defRPr>
              </a:lvl8pPr>
              <a:lvl9pPr marL="3886200" indent="-228600" eaLnBrk="0" fontAlgn="base" hangingPunct="0">
                <a:spcBef>
                  <a:spcPct val="0"/>
                </a:spcBef>
                <a:spcAft>
                  <a:spcPct val="0"/>
                </a:spcAft>
                <a:defRPr sz="4400">
                  <a:solidFill>
                    <a:schemeClr val="tx1"/>
                  </a:solidFill>
                  <a:latin typeface="Arial" charset="0"/>
                </a:defRPr>
              </a:lvl9pPr>
            </a:lstStyle>
            <a:p>
              <a:pPr algn="ctr"/>
              <a:endParaRPr lang="de-DE" altLang="de-DE" dirty="0"/>
            </a:p>
          </p:txBody>
        </p:sp>
        <p:sp>
          <p:nvSpPr>
            <p:cNvPr id="26" name="Line 57"/>
            <p:cNvSpPr>
              <a:spLocks noChangeShapeType="1"/>
            </p:cNvSpPr>
            <p:nvPr/>
          </p:nvSpPr>
          <p:spPr bwMode="auto">
            <a:xfrm flipV="1">
              <a:off x="8275638" y="3844523"/>
              <a:ext cx="4111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7" name="AutoShape 58"/>
            <p:cNvSpPr>
              <a:spLocks noChangeArrowheads="1"/>
            </p:cNvSpPr>
            <p:nvPr/>
          </p:nvSpPr>
          <p:spPr bwMode="auto">
            <a:xfrm flipV="1">
              <a:off x="8421688" y="3712761"/>
              <a:ext cx="133350" cy="131762"/>
            </a:xfrm>
            <a:prstGeom prst="triangle">
              <a:avLst>
                <a:gd name="adj" fmla="val 50000"/>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sz="4400">
                  <a:solidFill>
                    <a:schemeClr val="tx1"/>
                  </a:solidFill>
                  <a:latin typeface="Arial" charset="0"/>
                </a:defRPr>
              </a:lvl1pPr>
              <a:lvl2pPr marL="742950" indent="-285750">
                <a:defRPr sz="4400">
                  <a:solidFill>
                    <a:schemeClr val="tx1"/>
                  </a:solidFill>
                  <a:latin typeface="Arial" charset="0"/>
                </a:defRPr>
              </a:lvl2pPr>
              <a:lvl3pPr marL="1143000" indent="-228600">
                <a:defRPr sz="4400">
                  <a:solidFill>
                    <a:schemeClr val="tx1"/>
                  </a:solidFill>
                  <a:latin typeface="Arial" charset="0"/>
                </a:defRPr>
              </a:lvl3pPr>
              <a:lvl4pPr marL="1600200" indent="-228600">
                <a:defRPr sz="4400">
                  <a:solidFill>
                    <a:schemeClr val="tx1"/>
                  </a:solidFill>
                  <a:latin typeface="Arial" charset="0"/>
                </a:defRPr>
              </a:lvl4pPr>
              <a:lvl5pPr marL="2057400" indent="-228600">
                <a:defRPr sz="4400">
                  <a:solidFill>
                    <a:schemeClr val="tx1"/>
                  </a:solidFill>
                  <a:latin typeface="Arial" charset="0"/>
                </a:defRPr>
              </a:lvl5pPr>
              <a:lvl6pPr marL="2514600" indent="-228600" eaLnBrk="0" fontAlgn="base" hangingPunct="0">
                <a:spcBef>
                  <a:spcPct val="0"/>
                </a:spcBef>
                <a:spcAft>
                  <a:spcPct val="0"/>
                </a:spcAft>
                <a:defRPr sz="4400">
                  <a:solidFill>
                    <a:schemeClr val="tx1"/>
                  </a:solidFill>
                  <a:latin typeface="Arial" charset="0"/>
                </a:defRPr>
              </a:lvl6pPr>
              <a:lvl7pPr marL="2971800" indent="-228600" eaLnBrk="0" fontAlgn="base" hangingPunct="0">
                <a:spcBef>
                  <a:spcPct val="0"/>
                </a:spcBef>
                <a:spcAft>
                  <a:spcPct val="0"/>
                </a:spcAft>
                <a:defRPr sz="4400">
                  <a:solidFill>
                    <a:schemeClr val="tx1"/>
                  </a:solidFill>
                  <a:latin typeface="Arial" charset="0"/>
                </a:defRPr>
              </a:lvl7pPr>
              <a:lvl8pPr marL="3429000" indent="-228600" eaLnBrk="0" fontAlgn="base" hangingPunct="0">
                <a:spcBef>
                  <a:spcPct val="0"/>
                </a:spcBef>
                <a:spcAft>
                  <a:spcPct val="0"/>
                </a:spcAft>
                <a:defRPr sz="4400">
                  <a:solidFill>
                    <a:schemeClr val="tx1"/>
                  </a:solidFill>
                  <a:latin typeface="Arial" charset="0"/>
                </a:defRPr>
              </a:lvl8pPr>
              <a:lvl9pPr marL="3886200" indent="-228600" eaLnBrk="0" fontAlgn="base" hangingPunct="0">
                <a:spcBef>
                  <a:spcPct val="0"/>
                </a:spcBef>
                <a:spcAft>
                  <a:spcPct val="0"/>
                </a:spcAft>
                <a:defRPr sz="4400">
                  <a:solidFill>
                    <a:schemeClr val="tx1"/>
                  </a:solidFill>
                  <a:latin typeface="Arial" charset="0"/>
                </a:defRPr>
              </a:lvl9pPr>
            </a:lstStyle>
            <a:p>
              <a:pPr algn="ctr"/>
              <a:endParaRPr lang="de-DE" altLang="de-DE" dirty="0"/>
            </a:p>
          </p:txBody>
        </p:sp>
        <p:sp>
          <p:nvSpPr>
            <p:cNvPr id="28" name="Line 59"/>
            <p:cNvSpPr>
              <a:spLocks noChangeShapeType="1"/>
            </p:cNvSpPr>
            <p:nvPr/>
          </p:nvSpPr>
          <p:spPr bwMode="auto">
            <a:xfrm rot="-10752256">
              <a:off x="9345613" y="2795186"/>
              <a:ext cx="165100" cy="158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29" name="Line 60"/>
            <p:cNvSpPr>
              <a:spLocks noChangeShapeType="1"/>
            </p:cNvSpPr>
            <p:nvPr/>
          </p:nvSpPr>
          <p:spPr bwMode="auto">
            <a:xfrm rot="10800000">
              <a:off x="9996488" y="2012548"/>
              <a:ext cx="165100" cy="1588"/>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30" name="Line 61"/>
            <p:cNvSpPr>
              <a:spLocks noChangeShapeType="1"/>
            </p:cNvSpPr>
            <p:nvPr/>
          </p:nvSpPr>
          <p:spPr bwMode="auto">
            <a:xfrm rot="10800000">
              <a:off x="10018713" y="2522136"/>
              <a:ext cx="165100" cy="158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31" name="Line 62"/>
            <p:cNvSpPr>
              <a:spLocks noChangeShapeType="1"/>
            </p:cNvSpPr>
            <p:nvPr/>
          </p:nvSpPr>
          <p:spPr bwMode="auto">
            <a:xfrm rot="-10752256">
              <a:off x="9345613" y="2795186"/>
              <a:ext cx="165100" cy="158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32" name="Line 63"/>
            <p:cNvSpPr>
              <a:spLocks noChangeShapeType="1"/>
            </p:cNvSpPr>
            <p:nvPr/>
          </p:nvSpPr>
          <p:spPr bwMode="auto">
            <a:xfrm rot="10800000">
              <a:off x="9996488" y="2012548"/>
              <a:ext cx="165100" cy="1588"/>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33" name="Line 64"/>
            <p:cNvSpPr>
              <a:spLocks noChangeShapeType="1"/>
            </p:cNvSpPr>
            <p:nvPr/>
          </p:nvSpPr>
          <p:spPr bwMode="auto">
            <a:xfrm rot="10800000">
              <a:off x="10018713" y="3284136"/>
              <a:ext cx="165100" cy="158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34" name="Line 65"/>
            <p:cNvSpPr>
              <a:spLocks noChangeShapeType="1"/>
            </p:cNvSpPr>
            <p:nvPr/>
          </p:nvSpPr>
          <p:spPr bwMode="auto">
            <a:xfrm rot="10800000">
              <a:off x="10018713" y="2522136"/>
              <a:ext cx="165100" cy="158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35" name="Line 66"/>
            <p:cNvSpPr>
              <a:spLocks noChangeShapeType="1"/>
            </p:cNvSpPr>
            <p:nvPr/>
          </p:nvSpPr>
          <p:spPr bwMode="auto">
            <a:xfrm rot="-10752256">
              <a:off x="9345613" y="2795186"/>
              <a:ext cx="165100" cy="158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36" name="Line 67"/>
            <p:cNvSpPr>
              <a:spLocks noChangeShapeType="1"/>
            </p:cNvSpPr>
            <p:nvPr/>
          </p:nvSpPr>
          <p:spPr bwMode="auto">
            <a:xfrm rot="10800000">
              <a:off x="9996488" y="2012548"/>
              <a:ext cx="165100" cy="1588"/>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37" name="Line 68"/>
            <p:cNvSpPr>
              <a:spLocks noChangeShapeType="1"/>
            </p:cNvSpPr>
            <p:nvPr/>
          </p:nvSpPr>
          <p:spPr bwMode="auto">
            <a:xfrm rot="10800000">
              <a:off x="10018713" y="3969936"/>
              <a:ext cx="165100" cy="1587"/>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38" name="Line 69"/>
            <p:cNvSpPr>
              <a:spLocks noChangeShapeType="1"/>
            </p:cNvSpPr>
            <p:nvPr/>
          </p:nvSpPr>
          <p:spPr bwMode="auto">
            <a:xfrm rot="10800000">
              <a:off x="10018713" y="3284136"/>
              <a:ext cx="165100" cy="1587"/>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39" name="Line 70"/>
            <p:cNvSpPr>
              <a:spLocks noChangeShapeType="1"/>
            </p:cNvSpPr>
            <p:nvPr/>
          </p:nvSpPr>
          <p:spPr bwMode="auto">
            <a:xfrm rot="10800000">
              <a:off x="10018713" y="2522136"/>
              <a:ext cx="165100" cy="1587"/>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40" name="Line 71"/>
            <p:cNvSpPr>
              <a:spLocks noChangeShapeType="1"/>
            </p:cNvSpPr>
            <p:nvPr/>
          </p:nvSpPr>
          <p:spPr bwMode="auto">
            <a:xfrm rot="-10752256">
              <a:off x="9345613" y="2795186"/>
              <a:ext cx="165100" cy="1587"/>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41" name="Line 72"/>
            <p:cNvSpPr>
              <a:spLocks noChangeShapeType="1"/>
            </p:cNvSpPr>
            <p:nvPr/>
          </p:nvSpPr>
          <p:spPr bwMode="auto">
            <a:xfrm rot="10800000">
              <a:off x="9996488" y="2012548"/>
              <a:ext cx="165100" cy="1588"/>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42" name="Line 74"/>
            <p:cNvSpPr>
              <a:spLocks noChangeShapeType="1"/>
            </p:cNvSpPr>
            <p:nvPr/>
          </p:nvSpPr>
          <p:spPr bwMode="auto">
            <a:xfrm>
              <a:off x="10775951" y="4219173"/>
              <a:ext cx="130175" cy="4794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43" name="Rechteck 42"/>
            <p:cNvSpPr/>
            <p:nvPr/>
          </p:nvSpPr>
          <p:spPr bwMode="auto">
            <a:xfrm>
              <a:off x="8851901" y="1912536"/>
              <a:ext cx="1801812" cy="2530475"/>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de-DE" sz="3200" dirty="0"/>
            </a:p>
          </p:txBody>
        </p:sp>
        <p:sp>
          <p:nvSpPr>
            <p:cNvPr id="44" name="Line 40"/>
            <p:cNvSpPr>
              <a:spLocks noChangeShapeType="1"/>
            </p:cNvSpPr>
            <p:nvPr/>
          </p:nvSpPr>
          <p:spPr bwMode="auto">
            <a:xfrm rot="-10752256">
              <a:off x="9345613" y="2976161"/>
              <a:ext cx="165100" cy="158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45" name="Line 42"/>
            <p:cNvSpPr>
              <a:spLocks noChangeShapeType="1"/>
            </p:cNvSpPr>
            <p:nvPr/>
          </p:nvSpPr>
          <p:spPr bwMode="auto">
            <a:xfrm rot="10800000">
              <a:off x="10148888" y="1987148"/>
              <a:ext cx="165100" cy="1588"/>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46" name="Line 43"/>
            <p:cNvSpPr>
              <a:spLocks noChangeShapeType="1"/>
            </p:cNvSpPr>
            <p:nvPr/>
          </p:nvSpPr>
          <p:spPr bwMode="auto">
            <a:xfrm rot="10800000">
              <a:off x="10171113" y="2674536"/>
              <a:ext cx="165100" cy="158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47" name="Line 44"/>
            <p:cNvSpPr>
              <a:spLocks noChangeShapeType="1"/>
            </p:cNvSpPr>
            <p:nvPr/>
          </p:nvSpPr>
          <p:spPr bwMode="auto">
            <a:xfrm rot="10800000">
              <a:off x="10171113" y="3436536"/>
              <a:ext cx="165100" cy="158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48" name="Line 45"/>
            <p:cNvSpPr>
              <a:spLocks noChangeShapeType="1"/>
            </p:cNvSpPr>
            <p:nvPr/>
          </p:nvSpPr>
          <p:spPr bwMode="auto">
            <a:xfrm rot="10800000">
              <a:off x="10171113" y="4122336"/>
              <a:ext cx="165100" cy="158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49" name="Line 59"/>
            <p:cNvSpPr>
              <a:spLocks noChangeShapeType="1"/>
            </p:cNvSpPr>
            <p:nvPr/>
          </p:nvSpPr>
          <p:spPr bwMode="auto">
            <a:xfrm rot="-10752256">
              <a:off x="9345613" y="2976161"/>
              <a:ext cx="165100" cy="158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50" name="Line 60"/>
            <p:cNvSpPr>
              <a:spLocks noChangeShapeType="1"/>
            </p:cNvSpPr>
            <p:nvPr/>
          </p:nvSpPr>
          <p:spPr bwMode="auto">
            <a:xfrm rot="10800000">
              <a:off x="10148888" y="1987148"/>
              <a:ext cx="165100" cy="1588"/>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51" name="Line 61"/>
            <p:cNvSpPr>
              <a:spLocks noChangeShapeType="1"/>
            </p:cNvSpPr>
            <p:nvPr/>
          </p:nvSpPr>
          <p:spPr bwMode="auto">
            <a:xfrm rot="10800000">
              <a:off x="10171113" y="2674536"/>
              <a:ext cx="165100" cy="158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52" name="Line 62"/>
            <p:cNvSpPr>
              <a:spLocks noChangeShapeType="1"/>
            </p:cNvSpPr>
            <p:nvPr/>
          </p:nvSpPr>
          <p:spPr bwMode="auto">
            <a:xfrm rot="-10752256">
              <a:off x="9345613" y="2976161"/>
              <a:ext cx="165100" cy="158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53" name="Line 63"/>
            <p:cNvSpPr>
              <a:spLocks noChangeShapeType="1"/>
            </p:cNvSpPr>
            <p:nvPr/>
          </p:nvSpPr>
          <p:spPr bwMode="auto">
            <a:xfrm rot="10800000">
              <a:off x="10148888" y="1987148"/>
              <a:ext cx="165100" cy="1588"/>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54" name="Line 64"/>
            <p:cNvSpPr>
              <a:spLocks noChangeShapeType="1"/>
            </p:cNvSpPr>
            <p:nvPr/>
          </p:nvSpPr>
          <p:spPr bwMode="auto">
            <a:xfrm rot="10800000">
              <a:off x="10171113" y="3436536"/>
              <a:ext cx="165100" cy="158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55" name="Line 65"/>
            <p:cNvSpPr>
              <a:spLocks noChangeShapeType="1"/>
            </p:cNvSpPr>
            <p:nvPr/>
          </p:nvSpPr>
          <p:spPr bwMode="auto">
            <a:xfrm rot="10800000">
              <a:off x="10171113" y="2674536"/>
              <a:ext cx="165100" cy="158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56" name="Line 66"/>
            <p:cNvSpPr>
              <a:spLocks noChangeShapeType="1"/>
            </p:cNvSpPr>
            <p:nvPr/>
          </p:nvSpPr>
          <p:spPr bwMode="auto">
            <a:xfrm rot="-10752256">
              <a:off x="9345613" y="2976161"/>
              <a:ext cx="165100" cy="158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57" name="Line 67"/>
            <p:cNvSpPr>
              <a:spLocks noChangeShapeType="1"/>
            </p:cNvSpPr>
            <p:nvPr/>
          </p:nvSpPr>
          <p:spPr bwMode="auto">
            <a:xfrm rot="10800000">
              <a:off x="10148888" y="1987148"/>
              <a:ext cx="165100" cy="1588"/>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58" name="Line 68"/>
            <p:cNvSpPr>
              <a:spLocks noChangeShapeType="1"/>
            </p:cNvSpPr>
            <p:nvPr/>
          </p:nvSpPr>
          <p:spPr bwMode="auto">
            <a:xfrm rot="10800000">
              <a:off x="10171113" y="4122336"/>
              <a:ext cx="165100" cy="1587"/>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59" name="Line 69"/>
            <p:cNvSpPr>
              <a:spLocks noChangeShapeType="1"/>
            </p:cNvSpPr>
            <p:nvPr/>
          </p:nvSpPr>
          <p:spPr bwMode="auto">
            <a:xfrm rot="10800000">
              <a:off x="10171113" y="3436536"/>
              <a:ext cx="165100" cy="1587"/>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60" name="Line 70"/>
            <p:cNvSpPr>
              <a:spLocks noChangeShapeType="1"/>
            </p:cNvSpPr>
            <p:nvPr/>
          </p:nvSpPr>
          <p:spPr bwMode="auto">
            <a:xfrm rot="10800000">
              <a:off x="10171113" y="2674536"/>
              <a:ext cx="165100" cy="1587"/>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61" name="Line 71"/>
            <p:cNvSpPr>
              <a:spLocks noChangeShapeType="1"/>
            </p:cNvSpPr>
            <p:nvPr/>
          </p:nvSpPr>
          <p:spPr bwMode="auto">
            <a:xfrm rot="-10752256">
              <a:off x="9345613" y="2976161"/>
              <a:ext cx="165100" cy="1587"/>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62" name="Line 72"/>
            <p:cNvSpPr>
              <a:spLocks noChangeShapeType="1"/>
            </p:cNvSpPr>
            <p:nvPr/>
          </p:nvSpPr>
          <p:spPr bwMode="auto">
            <a:xfrm rot="10800000">
              <a:off x="10148888" y="1987148"/>
              <a:ext cx="165100" cy="1588"/>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63" name="Freeform 38"/>
            <p:cNvSpPr>
              <a:spLocks/>
            </p:cNvSpPr>
            <p:nvPr/>
          </p:nvSpPr>
          <p:spPr bwMode="auto">
            <a:xfrm>
              <a:off x="8785226" y="2922186"/>
              <a:ext cx="1871662" cy="96837"/>
            </a:xfrm>
            <a:custGeom>
              <a:avLst/>
              <a:gdLst>
                <a:gd name="T0" fmla="*/ 0 w 1392"/>
                <a:gd name="T1" fmla="*/ 2147483647 h 72"/>
                <a:gd name="T2" fmla="*/ 2147483647 w 1392"/>
                <a:gd name="T3" fmla="*/ 2147483647 h 72"/>
                <a:gd name="T4" fmla="*/ 2147483647 w 1392"/>
                <a:gd name="T5" fmla="*/ 2147483647 h 72"/>
                <a:gd name="T6" fmla="*/ 2147483647 w 1392"/>
                <a:gd name="T7" fmla="*/ 2147483647 h 72"/>
                <a:gd name="T8" fmla="*/ 2147483647 w 1392"/>
                <a:gd name="T9" fmla="*/ 2147483647 h 72"/>
                <a:gd name="T10" fmla="*/ 2147483647 w 1392"/>
                <a:gd name="T11" fmla="*/ 2147483647 h 72"/>
                <a:gd name="T12" fmla="*/ 2147483647 w 1392"/>
                <a:gd name="T13" fmla="*/ 2147483647 h 72"/>
                <a:gd name="T14" fmla="*/ 2147483647 w 1392"/>
                <a:gd name="T15" fmla="*/ 2147483647 h 72"/>
                <a:gd name="T16" fmla="*/ 2147483647 w 1392"/>
                <a:gd name="T17" fmla="*/ 2147483647 h 72"/>
                <a:gd name="T18" fmla="*/ 2147483647 w 1392"/>
                <a:gd name="T19" fmla="*/ 2147483647 h 72"/>
                <a:gd name="T20" fmla="*/ 2147483647 w 1392"/>
                <a:gd name="T21" fmla="*/ 2147483647 h 72"/>
                <a:gd name="T22" fmla="*/ 2147483647 w 1392"/>
                <a:gd name="T23" fmla="*/ 2147483647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2" h="72">
                  <a:moveTo>
                    <a:pt x="0" y="18"/>
                  </a:moveTo>
                  <a:cubicBezTo>
                    <a:pt x="27" y="16"/>
                    <a:pt x="52" y="15"/>
                    <a:pt x="78" y="6"/>
                  </a:cubicBezTo>
                  <a:cubicBezTo>
                    <a:pt x="145" y="9"/>
                    <a:pt x="209" y="24"/>
                    <a:pt x="276" y="30"/>
                  </a:cubicBezTo>
                  <a:cubicBezTo>
                    <a:pt x="335" y="28"/>
                    <a:pt x="357" y="22"/>
                    <a:pt x="408" y="12"/>
                  </a:cubicBezTo>
                  <a:cubicBezTo>
                    <a:pt x="432" y="0"/>
                    <a:pt x="447" y="4"/>
                    <a:pt x="474" y="6"/>
                  </a:cubicBezTo>
                  <a:cubicBezTo>
                    <a:pt x="514" y="16"/>
                    <a:pt x="554" y="29"/>
                    <a:pt x="594" y="36"/>
                  </a:cubicBezTo>
                  <a:cubicBezTo>
                    <a:pt x="619" y="41"/>
                    <a:pt x="644" y="41"/>
                    <a:pt x="669" y="45"/>
                  </a:cubicBezTo>
                  <a:cubicBezTo>
                    <a:pt x="739" y="43"/>
                    <a:pt x="807" y="40"/>
                    <a:pt x="876" y="30"/>
                  </a:cubicBezTo>
                  <a:cubicBezTo>
                    <a:pt x="908" y="19"/>
                    <a:pt x="943" y="25"/>
                    <a:pt x="975" y="33"/>
                  </a:cubicBezTo>
                  <a:cubicBezTo>
                    <a:pt x="1011" y="55"/>
                    <a:pt x="1058" y="59"/>
                    <a:pt x="1098" y="72"/>
                  </a:cubicBezTo>
                  <a:cubicBezTo>
                    <a:pt x="1158" y="68"/>
                    <a:pt x="1214" y="50"/>
                    <a:pt x="1272" y="36"/>
                  </a:cubicBezTo>
                  <a:cubicBezTo>
                    <a:pt x="1313" y="39"/>
                    <a:pt x="1351" y="36"/>
                    <a:pt x="1392" y="3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64" name="Line 49"/>
            <p:cNvSpPr>
              <a:spLocks noChangeShapeType="1"/>
            </p:cNvSpPr>
            <p:nvPr/>
          </p:nvSpPr>
          <p:spPr bwMode="auto">
            <a:xfrm flipH="1">
              <a:off x="9620251" y="1768073"/>
              <a:ext cx="360362" cy="4333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65" name="Text Box 73"/>
            <p:cNvSpPr txBox="1">
              <a:spLocks noChangeArrowheads="1"/>
            </p:cNvSpPr>
            <p:nvPr/>
          </p:nvSpPr>
          <p:spPr bwMode="auto">
            <a:xfrm>
              <a:off x="10336213" y="4802650"/>
              <a:ext cx="118974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1"/>
                  </a:solidFill>
                  <a:latin typeface="Arial" charset="0"/>
                </a:defRPr>
              </a:lvl1pPr>
              <a:lvl2pPr marL="742950" indent="-285750">
                <a:defRPr sz="4400">
                  <a:solidFill>
                    <a:schemeClr val="tx1"/>
                  </a:solidFill>
                  <a:latin typeface="Arial" charset="0"/>
                </a:defRPr>
              </a:lvl2pPr>
              <a:lvl3pPr marL="1143000" indent="-228600">
                <a:defRPr sz="4400">
                  <a:solidFill>
                    <a:schemeClr val="tx1"/>
                  </a:solidFill>
                  <a:latin typeface="Arial" charset="0"/>
                </a:defRPr>
              </a:lvl3pPr>
              <a:lvl4pPr marL="1600200" indent="-228600">
                <a:defRPr sz="4400">
                  <a:solidFill>
                    <a:schemeClr val="tx1"/>
                  </a:solidFill>
                  <a:latin typeface="Arial" charset="0"/>
                </a:defRPr>
              </a:lvl4pPr>
              <a:lvl5pPr marL="2057400" indent="-228600">
                <a:defRPr sz="4400">
                  <a:solidFill>
                    <a:schemeClr val="tx1"/>
                  </a:solidFill>
                  <a:latin typeface="Arial" charset="0"/>
                </a:defRPr>
              </a:lvl5pPr>
              <a:lvl6pPr marL="2514600" indent="-228600" eaLnBrk="0" fontAlgn="base" hangingPunct="0">
                <a:spcBef>
                  <a:spcPct val="0"/>
                </a:spcBef>
                <a:spcAft>
                  <a:spcPct val="0"/>
                </a:spcAft>
                <a:defRPr sz="4400">
                  <a:solidFill>
                    <a:schemeClr val="tx1"/>
                  </a:solidFill>
                  <a:latin typeface="Arial" charset="0"/>
                </a:defRPr>
              </a:lvl6pPr>
              <a:lvl7pPr marL="2971800" indent="-228600" eaLnBrk="0" fontAlgn="base" hangingPunct="0">
                <a:spcBef>
                  <a:spcPct val="0"/>
                </a:spcBef>
                <a:spcAft>
                  <a:spcPct val="0"/>
                </a:spcAft>
                <a:defRPr sz="4400">
                  <a:solidFill>
                    <a:schemeClr val="tx1"/>
                  </a:solidFill>
                  <a:latin typeface="Arial" charset="0"/>
                </a:defRPr>
              </a:lvl7pPr>
              <a:lvl8pPr marL="3429000" indent="-228600" eaLnBrk="0" fontAlgn="base" hangingPunct="0">
                <a:spcBef>
                  <a:spcPct val="0"/>
                </a:spcBef>
                <a:spcAft>
                  <a:spcPct val="0"/>
                </a:spcAft>
                <a:defRPr sz="4400">
                  <a:solidFill>
                    <a:schemeClr val="tx1"/>
                  </a:solidFill>
                  <a:latin typeface="Arial" charset="0"/>
                </a:defRPr>
              </a:lvl8pPr>
              <a:lvl9pPr marL="3886200" indent="-228600" eaLnBrk="0" fontAlgn="base" hangingPunct="0">
                <a:spcBef>
                  <a:spcPct val="0"/>
                </a:spcBef>
                <a:spcAft>
                  <a:spcPct val="0"/>
                </a:spcAft>
                <a:defRPr sz="4400">
                  <a:solidFill>
                    <a:schemeClr val="tx1"/>
                  </a:solidFill>
                  <a:latin typeface="Arial" charset="0"/>
                </a:defRPr>
              </a:lvl9pPr>
            </a:lstStyle>
            <a:p>
              <a:r>
                <a:rPr lang="de-DE" altLang="de-DE" sz="1400" dirty="0"/>
                <a:t>Hinterfüllung</a:t>
              </a:r>
            </a:p>
          </p:txBody>
        </p:sp>
      </p:grpSp>
      <p:pic>
        <p:nvPicPr>
          <p:cNvPr id="8" name="Grafik 7"/>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30672" b="30359"/>
          <a:stretch/>
        </p:blipFill>
        <p:spPr>
          <a:xfrm>
            <a:off x="614248" y="3328180"/>
            <a:ext cx="3575349" cy="2693632"/>
          </a:xfrm>
          <a:prstGeom prst="rect">
            <a:avLst/>
          </a:prstGeom>
        </p:spPr>
      </p:pic>
      <p:sp>
        <p:nvSpPr>
          <p:cNvPr id="125" name="Textplatzhalter 1"/>
          <p:cNvSpPr txBox="1">
            <a:spLocks/>
          </p:cNvSpPr>
          <p:nvPr/>
        </p:nvSpPr>
        <p:spPr>
          <a:xfrm>
            <a:off x="611652" y="411097"/>
            <a:ext cx="10926000" cy="432000"/>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Clr>
                <a:srgbClr val="2C63B1"/>
              </a:buClr>
              <a:buFont typeface="Wingdings" panose="05000000000000000000" pitchFamily="2" charset="2"/>
              <a:buNone/>
              <a:defRPr sz="2200" b="1" kern="1200" baseline="0">
                <a:solidFill>
                  <a:srgbClr val="2C63B1"/>
                </a:solidFill>
                <a:latin typeface="+mn-lt"/>
                <a:ea typeface="+mn-ea"/>
                <a:cs typeface="+mn-cs"/>
              </a:defRPr>
            </a:lvl1pPr>
            <a:lvl2pPr marL="357188" marR="0" indent="-357188" algn="l" defTabSz="914400" rtl="0" eaLnBrk="1" fontAlgn="auto" latinLnBrk="0" hangingPunct="1">
              <a:lnSpc>
                <a:spcPct val="100000"/>
              </a:lnSpc>
              <a:spcBef>
                <a:spcPct val="20000"/>
              </a:spcBef>
              <a:spcAft>
                <a:spcPts val="0"/>
              </a:spcAft>
              <a:buClrTx/>
              <a:buSzTx/>
              <a:buFont typeface="+mj-lt"/>
              <a:buAutoNum type="arabicPeriod"/>
              <a:tabLst>
                <a:tab pos="357188" algn="l"/>
              </a:tabLst>
              <a:defRPr sz="2200" kern="1200">
                <a:solidFill>
                  <a:srgbClr val="2C63B1"/>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Besonderheiten einer Instandsetzung an Verkehrswasserbauwerken</a:t>
            </a:r>
          </a:p>
        </p:txBody>
      </p:sp>
      <p:sp>
        <p:nvSpPr>
          <p:cNvPr id="124" name="Rechteck 123"/>
          <p:cNvSpPr/>
          <p:nvPr/>
        </p:nvSpPr>
        <p:spPr>
          <a:xfrm>
            <a:off x="611652" y="1066885"/>
            <a:ext cx="10926000" cy="553998"/>
          </a:xfrm>
          <a:prstGeom prst="rect">
            <a:avLst/>
          </a:prstGeom>
        </p:spPr>
        <p:txBody>
          <a:bodyPr wrap="square">
            <a:spAutoFit/>
          </a:bodyPr>
          <a:lstStyle/>
          <a:p>
            <a:pPr lvl="0">
              <a:lnSpc>
                <a:spcPct val="150000"/>
              </a:lnSpc>
              <a:tabLst>
                <a:tab pos="806450" algn="l"/>
              </a:tabLst>
            </a:pPr>
            <a:r>
              <a:rPr lang="de-DE" sz="2000" u="sng" dirty="0">
                <a:solidFill>
                  <a:srgbClr val="2C63B1"/>
                </a:solidFill>
              </a:rPr>
              <a:t>Spezielle Randbedingungen</a:t>
            </a:r>
            <a:r>
              <a:rPr lang="de-DE" dirty="0">
                <a:solidFill>
                  <a:srgbClr val="2C63B1"/>
                </a:solidFill>
              </a:rPr>
              <a:t> - Rückwärtige Durchfeuchtung</a:t>
            </a:r>
          </a:p>
        </p:txBody>
      </p:sp>
      <p:grpSp>
        <p:nvGrpSpPr>
          <p:cNvPr id="3" name="Gruppieren 2"/>
          <p:cNvGrpSpPr/>
          <p:nvPr/>
        </p:nvGrpSpPr>
        <p:grpSpPr>
          <a:xfrm>
            <a:off x="7955549" y="1836455"/>
            <a:ext cx="3607723" cy="4404526"/>
            <a:chOff x="7955549" y="1836455"/>
            <a:chExt cx="3607723" cy="4404526"/>
          </a:xfrm>
        </p:grpSpPr>
        <p:grpSp>
          <p:nvGrpSpPr>
            <p:cNvPr id="66" name="Gruppieren 65"/>
            <p:cNvGrpSpPr/>
            <p:nvPr/>
          </p:nvGrpSpPr>
          <p:grpSpPr>
            <a:xfrm>
              <a:off x="7955549" y="1836455"/>
              <a:ext cx="3607723" cy="4404526"/>
              <a:chOff x="7930342" y="1031998"/>
              <a:chExt cx="3607723" cy="4404526"/>
            </a:xfrm>
          </p:grpSpPr>
          <p:sp>
            <p:nvSpPr>
              <p:cNvPr id="67" name="Rechteck 66"/>
              <p:cNvSpPr/>
              <p:nvPr/>
            </p:nvSpPr>
            <p:spPr>
              <a:xfrm>
                <a:off x="7930342" y="1031998"/>
                <a:ext cx="3607723" cy="4404526"/>
              </a:xfrm>
              <a:prstGeom prst="rect">
                <a:avLst/>
              </a:prstGeom>
              <a:solidFill>
                <a:schemeClr val="bg1">
                  <a:lumMod val="95000"/>
                </a:schemeClr>
              </a:solidFill>
              <a:ln w="12700">
                <a:solidFill>
                  <a:srgbClr val="2C63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8" name="Rectangle 37"/>
              <p:cNvSpPr>
                <a:spLocks noChangeArrowheads="1"/>
              </p:cNvSpPr>
              <p:nvPr/>
            </p:nvSpPr>
            <p:spPr bwMode="auto">
              <a:xfrm>
                <a:off x="9510713" y="1912536"/>
                <a:ext cx="1143000" cy="2530475"/>
              </a:xfrm>
              <a:prstGeom prst="rect">
                <a:avLst/>
              </a:prstGeom>
              <a:solidFill>
                <a:srgbClr val="B2B2B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400">
                    <a:solidFill>
                      <a:schemeClr val="tx1"/>
                    </a:solidFill>
                    <a:latin typeface="Arial" charset="0"/>
                  </a:defRPr>
                </a:lvl1pPr>
                <a:lvl2pPr marL="742950" indent="-285750">
                  <a:defRPr sz="4400">
                    <a:solidFill>
                      <a:schemeClr val="tx1"/>
                    </a:solidFill>
                    <a:latin typeface="Arial" charset="0"/>
                  </a:defRPr>
                </a:lvl2pPr>
                <a:lvl3pPr marL="1143000" indent="-228600">
                  <a:defRPr sz="4400">
                    <a:solidFill>
                      <a:schemeClr val="tx1"/>
                    </a:solidFill>
                    <a:latin typeface="Arial" charset="0"/>
                  </a:defRPr>
                </a:lvl3pPr>
                <a:lvl4pPr marL="1600200" indent="-228600">
                  <a:defRPr sz="4400">
                    <a:solidFill>
                      <a:schemeClr val="tx1"/>
                    </a:solidFill>
                    <a:latin typeface="Arial" charset="0"/>
                  </a:defRPr>
                </a:lvl4pPr>
                <a:lvl5pPr marL="2057400" indent="-228600">
                  <a:defRPr sz="4400">
                    <a:solidFill>
                      <a:schemeClr val="tx1"/>
                    </a:solidFill>
                    <a:latin typeface="Arial" charset="0"/>
                  </a:defRPr>
                </a:lvl5pPr>
                <a:lvl6pPr marL="2514600" indent="-228600" eaLnBrk="0" fontAlgn="base" hangingPunct="0">
                  <a:spcBef>
                    <a:spcPct val="0"/>
                  </a:spcBef>
                  <a:spcAft>
                    <a:spcPct val="0"/>
                  </a:spcAft>
                  <a:defRPr sz="4400">
                    <a:solidFill>
                      <a:schemeClr val="tx1"/>
                    </a:solidFill>
                    <a:latin typeface="Arial" charset="0"/>
                  </a:defRPr>
                </a:lvl6pPr>
                <a:lvl7pPr marL="2971800" indent="-228600" eaLnBrk="0" fontAlgn="base" hangingPunct="0">
                  <a:spcBef>
                    <a:spcPct val="0"/>
                  </a:spcBef>
                  <a:spcAft>
                    <a:spcPct val="0"/>
                  </a:spcAft>
                  <a:defRPr sz="4400">
                    <a:solidFill>
                      <a:schemeClr val="tx1"/>
                    </a:solidFill>
                    <a:latin typeface="Arial" charset="0"/>
                  </a:defRPr>
                </a:lvl7pPr>
                <a:lvl8pPr marL="3429000" indent="-228600" eaLnBrk="0" fontAlgn="base" hangingPunct="0">
                  <a:spcBef>
                    <a:spcPct val="0"/>
                  </a:spcBef>
                  <a:spcAft>
                    <a:spcPct val="0"/>
                  </a:spcAft>
                  <a:defRPr sz="4400">
                    <a:solidFill>
                      <a:schemeClr val="tx1"/>
                    </a:solidFill>
                    <a:latin typeface="Arial" charset="0"/>
                  </a:defRPr>
                </a:lvl8pPr>
                <a:lvl9pPr marL="3886200" indent="-228600" eaLnBrk="0" fontAlgn="base" hangingPunct="0">
                  <a:spcBef>
                    <a:spcPct val="0"/>
                  </a:spcBef>
                  <a:spcAft>
                    <a:spcPct val="0"/>
                  </a:spcAft>
                  <a:defRPr sz="4400">
                    <a:solidFill>
                      <a:schemeClr val="tx1"/>
                    </a:solidFill>
                    <a:latin typeface="Arial" charset="0"/>
                  </a:defRPr>
                </a:lvl9pPr>
              </a:lstStyle>
              <a:p>
                <a:pPr algn="ctr">
                  <a:lnSpc>
                    <a:spcPct val="150000"/>
                  </a:lnSpc>
                  <a:spcBef>
                    <a:spcPct val="20000"/>
                  </a:spcBef>
                  <a:buFontTx/>
                  <a:buChar char="•"/>
                </a:pPr>
                <a:endParaRPr lang="de-DE" altLang="de-DE" dirty="0"/>
              </a:p>
            </p:txBody>
          </p:sp>
          <p:sp>
            <p:nvSpPr>
              <p:cNvPr id="69" name="Freeform 38"/>
              <p:cNvSpPr>
                <a:spLocks/>
              </p:cNvSpPr>
              <p:nvPr/>
            </p:nvSpPr>
            <p:spPr bwMode="auto">
              <a:xfrm>
                <a:off x="8782051" y="2920598"/>
                <a:ext cx="1871662" cy="96838"/>
              </a:xfrm>
              <a:custGeom>
                <a:avLst/>
                <a:gdLst>
                  <a:gd name="T0" fmla="*/ 0 w 1392"/>
                  <a:gd name="T1" fmla="*/ 2147483647 h 72"/>
                  <a:gd name="T2" fmla="*/ 2147483647 w 1392"/>
                  <a:gd name="T3" fmla="*/ 2147483647 h 72"/>
                  <a:gd name="T4" fmla="*/ 2147483647 w 1392"/>
                  <a:gd name="T5" fmla="*/ 2147483647 h 72"/>
                  <a:gd name="T6" fmla="*/ 2147483647 w 1392"/>
                  <a:gd name="T7" fmla="*/ 2147483647 h 72"/>
                  <a:gd name="T8" fmla="*/ 2147483647 w 1392"/>
                  <a:gd name="T9" fmla="*/ 2147483647 h 72"/>
                  <a:gd name="T10" fmla="*/ 2147483647 w 1392"/>
                  <a:gd name="T11" fmla="*/ 2147483647 h 72"/>
                  <a:gd name="T12" fmla="*/ 2147483647 w 1392"/>
                  <a:gd name="T13" fmla="*/ 2147483647 h 72"/>
                  <a:gd name="T14" fmla="*/ 2147483647 w 1392"/>
                  <a:gd name="T15" fmla="*/ 2147483647 h 72"/>
                  <a:gd name="T16" fmla="*/ 2147483647 w 1392"/>
                  <a:gd name="T17" fmla="*/ 2147483647 h 72"/>
                  <a:gd name="T18" fmla="*/ 2147483647 w 1392"/>
                  <a:gd name="T19" fmla="*/ 2147483647 h 72"/>
                  <a:gd name="T20" fmla="*/ 2147483647 w 1392"/>
                  <a:gd name="T21" fmla="*/ 2147483647 h 72"/>
                  <a:gd name="T22" fmla="*/ 2147483647 w 1392"/>
                  <a:gd name="T23" fmla="*/ 2147483647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2" h="72">
                    <a:moveTo>
                      <a:pt x="0" y="18"/>
                    </a:moveTo>
                    <a:cubicBezTo>
                      <a:pt x="27" y="16"/>
                      <a:pt x="52" y="15"/>
                      <a:pt x="78" y="6"/>
                    </a:cubicBezTo>
                    <a:cubicBezTo>
                      <a:pt x="145" y="9"/>
                      <a:pt x="209" y="24"/>
                      <a:pt x="276" y="30"/>
                    </a:cubicBezTo>
                    <a:cubicBezTo>
                      <a:pt x="335" y="28"/>
                      <a:pt x="357" y="22"/>
                      <a:pt x="408" y="12"/>
                    </a:cubicBezTo>
                    <a:cubicBezTo>
                      <a:pt x="432" y="0"/>
                      <a:pt x="447" y="4"/>
                      <a:pt x="474" y="6"/>
                    </a:cubicBezTo>
                    <a:cubicBezTo>
                      <a:pt x="514" y="16"/>
                      <a:pt x="554" y="29"/>
                      <a:pt x="594" y="36"/>
                    </a:cubicBezTo>
                    <a:cubicBezTo>
                      <a:pt x="619" y="41"/>
                      <a:pt x="644" y="41"/>
                      <a:pt x="669" y="45"/>
                    </a:cubicBezTo>
                    <a:cubicBezTo>
                      <a:pt x="739" y="43"/>
                      <a:pt x="807" y="40"/>
                      <a:pt x="876" y="30"/>
                    </a:cubicBezTo>
                    <a:cubicBezTo>
                      <a:pt x="908" y="19"/>
                      <a:pt x="943" y="25"/>
                      <a:pt x="975" y="33"/>
                    </a:cubicBezTo>
                    <a:cubicBezTo>
                      <a:pt x="1011" y="55"/>
                      <a:pt x="1058" y="59"/>
                      <a:pt x="1098" y="72"/>
                    </a:cubicBezTo>
                    <a:cubicBezTo>
                      <a:pt x="1158" y="68"/>
                      <a:pt x="1214" y="50"/>
                      <a:pt x="1272" y="36"/>
                    </a:cubicBezTo>
                    <a:cubicBezTo>
                      <a:pt x="1313" y="39"/>
                      <a:pt x="1351" y="36"/>
                      <a:pt x="1392" y="3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70" name="Rectangle 39"/>
              <p:cNvSpPr>
                <a:spLocks noChangeArrowheads="1"/>
              </p:cNvSpPr>
              <p:nvPr/>
            </p:nvSpPr>
            <p:spPr bwMode="auto">
              <a:xfrm>
                <a:off x="8709026" y="1912536"/>
                <a:ext cx="144462" cy="2530475"/>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400">
                    <a:solidFill>
                      <a:schemeClr val="tx1"/>
                    </a:solidFill>
                    <a:latin typeface="Arial" charset="0"/>
                  </a:defRPr>
                </a:lvl1pPr>
                <a:lvl2pPr marL="742950" indent="-285750">
                  <a:defRPr sz="4400">
                    <a:solidFill>
                      <a:schemeClr val="tx1"/>
                    </a:solidFill>
                    <a:latin typeface="Arial" charset="0"/>
                  </a:defRPr>
                </a:lvl2pPr>
                <a:lvl3pPr marL="1143000" indent="-228600">
                  <a:defRPr sz="4400">
                    <a:solidFill>
                      <a:schemeClr val="tx1"/>
                    </a:solidFill>
                    <a:latin typeface="Arial" charset="0"/>
                  </a:defRPr>
                </a:lvl3pPr>
                <a:lvl4pPr marL="1600200" indent="-228600">
                  <a:defRPr sz="4400">
                    <a:solidFill>
                      <a:schemeClr val="tx1"/>
                    </a:solidFill>
                    <a:latin typeface="Arial" charset="0"/>
                  </a:defRPr>
                </a:lvl4pPr>
                <a:lvl5pPr marL="2057400" indent="-228600">
                  <a:defRPr sz="4400">
                    <a:solidFill>
                      <a:schemeClr val="tx1"/>
                    </a:solidFill>
                    <a:latin typeface="Arial" charset="0"/>
                  </a:defRPr>
                </a:lvl5pPr>
                <a:lvl6pPr marL="2514600" indent="-228600" eaLnBrk="0" fontAlgn="base" hangingPunct="0">
                  <a:spcBef>
                    <a:spcPct val="0"/>
                  </a:spcBef>
                  <a:spcAft>
                    <a:spcPct val="0"/>
                  </a:spcAft>
                  <a:defRPr sz="4400">
                    <a:solidFill>
                      <a:schemeClr val="tx1"/>
                    </a:solidFill>
                    <a:latin typeface="Arial" charset="0"/>
                  </a:defRPr>
                </a:lvl6pPr>
                <a:lvl7pPr marL="2971800" indent="-228600" eaLnBrk="0" fontAlgn="base" hangingPunct="0">
                  <a:spcBef>
                    <a:spcPct val="0"/>
                  </a:spcBef>
                  <a:spcAft>
                    <a:spcPct val="0"/>
                  </a:spcAft>
                  <a:defRPr sz="4400">
                    <a:solidFill>
                      <a:schemeClr val="tx1"/>
                    </a:solidFill>
                    <a:latin typeface="Arial" charset="0"/>
                  </a:defRPr>
                </a:lvl7pPr>
                <a:lvl8pPr marL="3429000" indent="-228600" eaLnBrk="0" fontAlgn="base" hangingPunct="0">
                  <a:spcBef>
                    <a:spcPct val="0"/>
                  </a:spcBef>
                  <a:spcAft>
                    <a:spcPct val="0"/>
                  </a:spcAft>
                  <a:defRPr sz="4400">
                    <a:solidFill>
                      <a:schemeClr val="tx1"/>
                    </a:solidFill>
                    <a:latin typeface="Arial" charset="0"/>
                  </a:defRPr>
                </a:lvl8pPr>
                <a:lvl9pPr marL="3886200" indent="-228600" eaLnBrk="0" fontAlgn="base" hangingPunct="0">
                  <a:spcBef>
                    <a:spcPct val="0"/>
                  </a:spcBef>
                  <a:spcAft>
                    <a:spcPct val="0"/>
                  </a:spcAft>
                  <a:defRPr sz="4400">
                    <a:solidFill>
                      <a:schemeClr val="tx1"/>
                    </a:solidFill>
                    <a:latin typeface="Arial" charset="0"/>
                  </a:defRPr>
                </a:lvl9pPr>
              </a:lstStyle>
              <a:p>
                <a:pPr algn="ctr">
                  <a:lnSpc>
                    <a:spcPct val="150000"/>
                  </a:lnSpc>
                  <a:spcBef>
                    <a:spcPct val="20000"/>
                  </a:spcBef>
                  <a:buFontTx/>
                  <a:buChar char="•"/>
                </a:pPr>
                <a:endParaRPr lang="de-DE" altLang="de-DE" dirty="0"/>
              </a:p>
            </p:txBody>
          </p:sp>
          <p:sp>
            <p:nvSpPr>
              <p:cNvPr id="71" name="Line 40"/>
              <p:cNvSpPr>
                <a:spLocks noChangeShapeType="1"/>
              </p:cNvSpPr>
              <p:nvPr/>
            </p:nvSpPr>
            <p:spPr bwMode="auto">
              <a:xfrm rot="-10752256">
                <a:off x="9345613" y="2795186"/>
                <a:ext cx="165100" cy="158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72" name="Line 42"/>
              <p:cNvSpPr>
                <a:spLocks noChangeShapeType="1"/>
              </p:cNvSpPr>
              <p:nvPr/>
            </p:nvSpPr>
            <p:spPr bwMode="auto">
              <a:xfrm rot="10800000">
                <a:off x="9996488" y="2012548"/>
                <a:ext cx="165100" cy="1588"/>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73" name="Line 43"/>
              <p:cNvSpPr>
                <a:spLocks noChangeShapeType="1"/>
              </p:cNvSpPr>
              <p:nvPr/>
            </p:nvSpPr>
            <p:spPr bwMode="auto">
              <a:xfrm rot="10800000">
                <a:off x="10018713" y="2522136"/>
                <a:ext cx="165100" cy="158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74" name="Line 44"/>
              <p:cNvSpPr>
                <a:spLocks noChangeShapeType="1"/>
              </p:cNvSpPr>
              <p:nvPr/>
            </p:nvSpPr>
            <p:spPr bwMode="auto">
              <a:xfrm rot="10800000">
                <a:off x="10018713" y="3284136"/>
                <a:ext cx="165100" cy="158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75" name="Line 45"/>
              <p:cNvSpPr>
                <a:spLocks noChangeShapeType="1"/>
              </p:cNvSpPr>
              <p:nvPr/>
            </p:nvSpPr>
            <p:spPr bwMode="auto">
              <a:xfrm rot="10800000">
                <a:off x="10018713" y="3969936"/>
                <a:ext cx="165100" cy="158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76" name="Text Box 46"/>
              <p:cNvSpPr txBox="1">
                <a:spLocks noChangeArrowheads="1"/>
              </p:cNvSpPr>
              <p:nvPr/>
            </p:nvSpPr>
            <p:spPr bwMode="auto">
              <a:xfrm>
                <a:off x="9788526" y="1480736"/>
                <a:ext cx="73289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1"/>
                    </a:solidFill>
                    <a:latin typeface="Arial" charset="0"/>
                  </a:defRPr>
                </a:lvl1pPr>
                <a:lvl2pPr marL="742950" indent="-285750">
                  <a:defRPr sz="4400">
                    <a:solidFill>
                      <a:schemeClr val="tx1"/>
                    </a:solidFill>
                    <a:latin typeface="Arial" charset="0"/>
                  </a:defRPr>
                </a:lvl2pPr>
                <a:lvl3pPr marL="1143000" indent="-228600">
                  <a:defRPr sz="4400">
                    <a:solidFill>
                      <a:schemeClr val="tx1"/>
                    </a:solidFill>
                    <a:latin typeface="Arial" charset="0"/>
                  </a:defRPr>
                </a:lvl3pPr>
                <a:lvl4pPr marL="1600200" indent="-228600">
                  <a:defRPr sz="4400">
                    <a:solidFill>
                      <a:schemeClr val="tx1"/>
                    </a:solidFill>
                    <a:latin typeface="Arial" charset="0"/>
                  </a:defRPr>
                </a:lvl4pPr>
                <a:lvl5pPr marL="2057400" indent="-228600">
                  <a:defRPr sz="4400">
                    <a:solidFill>
                      <a:schemeClr val="tx1"/>
                    </a:solidFill>
                    <a:latin typeface="Arial" charset="0"/>
                  </a:defRPr>
                </a:lvl5pPr>
                <a:lvl6pPr marL="2514600" indent="-228600" eaLnBrk="0" fontAlgn="base" hangingPunct="0">
                  <a:spcBef>
                    <a:spcPct val="0"/>
                  </a:spcBef>
                  <a:spcAft>
                    <a:spcPct val="0"/>
                  </a:spcAft>
                  <a:defRPr sz="4400">
                    <a:solidFill>
                      <a:schemeClr val="tx1"/>
                    </a:solidFill>
                    <a:latin typeface="Arial" charset="0"/>
                  </a:defRPr>
                </a:lvl6pPr>
                <a:lvl7pPr marL="2971800" indent="-228600" eaLnBrk="0" fontAlgn="base" hangingPunct="0">
                  <a:spcBef>
                    <a:spcPct val="0"/>
                  </a:spcBef>
                  <a:spcAft>
                    <a:spcPct val="0"/>
                  </a:spcAft>
                  <a:defRPr sz="4400">
                    <a:solidFill>
                      <a:schemeClr val="tx1"/>
                    </a:solidFill>
                    <a:latin typeface="Arial" charset="0"/>
                  </a:defRPr>
                </a:lvl7pPr>
                <a:lvl8pPr marL="3429000" indent="-228600" eaLnBrk="0" fontAlgn="base" hangingPunct="0">
                  <a:spcBef>
                    <a:spcPct val="0"/>
                  </a:spcBef>
                  <a:spcAft>
                    <a:spcPct val="0"/>
                  </a:spcAft>
                  <a:defRPr sz="4400">
                    <a:solidFill>
                      <a:schemeClr val="tx1"/>
                    </a:solidFill>
                    <a:latin typeface="Arial" charset="0"/>
                  </a:defRPr>
                </a:lvl8pPr>
                <a:lvl9pPr marL="3886200" indent="-228600" eaLnBrk="0" fontAlgn="base" hangingPunct="0">
                  <a:spcBef>
                    <a:spcPct val="0"/>
                  </a:spcBef>
                  <a:spcAft>
                    <a:spcPct val="0"/>
                  </a:spcAft>
                  <a:defRPr sz="4400">
                    <a:solidFill>
                      <a:schemeClr val="tx1"/>
                    </a:solidFill>
                    <a:latin typeface="Arial" charset="0"/>
                  </a:defRPr>
                </a:lvl9pPr>
              </a:lstStyle>
              <a:p>
                <a:r>
                  <a:rPr lang="de-DE" altLang="de-DE" sz="1400" dirty="0"/>
                  <a:t>Bauteil</a:t>
                </a:r>
              </a:p>
            </p:txBody>
          </p:sp>
          <p:sp>
            <p:nvSpPr>
              <p:cNvPr id="77" name="Text Box 47"/>
              <p:cNvSpPr txBox="1">
                <a:spLocks noChangeArrowheads="1"/>
              </p:cNvSpPr>
              <p:nvPr/>
            </p:nvSpPr>
            <p:spPr bwMode="auto">
              <a:xfrm>
                <a:off x="8853488" y="1193398"/>
                <a:ext cx="205537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1"/>
                    </a:solidFill>
                    <a:latin typeface="Arial" charset="0"/>
                  </a:defRPr>
                </a:lvl1pPr>
                <a:lvl2pPr marL="742950" indent="-285750">
                  <a:defRPr sz="4400">
                    <a:solidFill>
                      <a:schemeClr val="tx1"/>
                    </a:solidFill>
                    <a:latin typeface="Arial" charset="0"/>
                  </a:defRPr>
                </a:lvl2pPr>
                <a:lvl3pPr marL="1143000" indent="-228600">
                  <a:defRPr sz="4400">
                    <a:solidFill>
                      <a:schemeClr val="tx1"/>
                    </a:solidFill>
                    <a:latin typeface="Arial" charset="0"/>
                  </a:defRPr>
                </a:lvl3pPr>
                <a:lvl4pPr marL="1600200" indent="-228600">
                  <a:defRPr sz="4400">
                    <a:solidFill>
                      <a:schemeClr val="tx1"/>
                    </a:solidFill>
                    <a:latin typeface="Arial" charset="0"/>
                  </a:defRPr>
                </a:lvl4pPr>
                <a:lvl5pPr marL="2057400" indent="-228600">
                  <a:defRPr sz="4400">
                    <a:solidFill>
                      <a:schemeClr val="tx1"/>
                    </a:solidFill>
                    <a:latin typeface="Arial" charset="0"/>
                  </a:defRPr>
                </a:lvl5pPr>
                <a:lvl6pPr marL="2514600" indent="-228600" eaLnBrk="0" fontAlgn="base" hangingPunct="0">
                  <a:spcBef>
                    <a:spcPct val="0"/>
                  </a:spcBef>
                  <a:spcAft>
                    <a:spcPct val="0"/>
                  </a:spcAft>
                  <a:defRPr sz="4400">
                    <a:solidFill>
                      <a:schemeClr val="tx1"/>
                    </a:solidFill>
                    <a:latin typeface="Arial" charset="0"/>
                  </a:defRPr>
                </a:lvl6pPr>
                <a:lvl7pPr marL="2971800" indent="-228600" eaLnBrk="0" fontAlgn="base" hangingPunct="0">
                  <a:spcBef>
                    <a:spcPct val="0"/>
                  </a:spcBef>
                  <a:spcAft>
                    <a:spcPct val="0"/>
                  </a:spcAft>
                  <a:defRPr sz="4400">
                    <a:solidFill>
                      <a:schemeClr val="tx1"/>
                    </a:solidFill>
                    <a:latin typeface="Arial" charset="0"/>
                  </a:defRPr>
                </a:lvl7pPr>
                <a:lvl8pPr marL="3429000" indent="-228600" eaLnBrk="0" fontAlgn="base" hangingPunct="0">
                  <a:spcBef>
                    <a:spcPct val="0"/>
                  </a:spcBef>
                  <a:spcAft>
                    <a:spcPct val="0"/>
                  </a:spcAft>
                  <a:defRPr sz="4400">
                    <a:solidFill>
                      <a:schemeClr val="tx1"/>
                    </a:solidFill>
                    <a:latin typeface="Arial" charset="0"/>
                  </a:defRPr>
                </a:lvl8pPr>
                <a:lvl9pPr marL="3886200" indent="-228600" eaLnBrk="0" fontAlgn="base" hangingPunct="0">
                  <a:spcBef>
                    <a:spcPct val="0"/>
                  </a:spcBef>
                  <a:spcAft>
                    <a:spcPct val="0"/>
                  </a:spcAft>
                  <a:defRPr sz="4400">
                    <a:solidFill>
                      <a:schemeClr val="tx1"/>
                    </a:solidFill>
                    <a:latin typeface="Arial" charset="0"/>
                  </a:defRPr>
                </a:lvl9pPr>
              </a:lstStyle>
              <a:p>
                <a:r>
                  <a:rPr lang="de-DE" altLang="de-DE" sz="1400" dirty="0"/>
                  <a:t>Instandsetzungssystem</a:t>
                </a:r>
              </a:p>
            </p:txBody>
          </p:sp>
          <p:sp>
            <p:nvSpPr>
              <p:cNvPr id="78" name="Line 48"/>
              <p:cNvSpPr>
                <a:spLocks noChangeShapeType="1"/>
              </p:cNvSpPr>
              <p:nvPr/>
            </p:nvSpPr>
            <p:spPr bwMode="auto">
              <a:xfrm flipH="1">
                <a:off x="8782051" y="1480736"/>
                <a:ext cx="431800" cy="5064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79" name="Freeform 53"/>
              <p:cNvSpPr>
                <a:spLocks/>
              </p:cNvSpPr>
              <p:nvPr/>
            </p:nvSpPr>
            <p:spPr bwMode="auto">
              <a:xfrm>
                <a:off x="8713788" y="2922186"/>
                <a:ext cx="138113" cy="30162"/>
              </a:xfrm>
              <a:custGeom>
                <a:avLst/>
                <a:gdLst>
                  <a:gd name="T0" fmla="*/ 2147483647 w 87"/>
                  <a:gd name="T1" fmla="*/ 2147483647 h 19"/>
                  <a:gd name="T2" fmla="*/ 2147483647 w 87"/>
                  <a:gd name="T3" fmla="*/ 2147483647 h 19"/>
                  <a:gd name="T4" fmla="*/ 0 w 87"/>
                  <a:gd name="T5" fmla="*/ 2147483647 h 19"/>
                  <a:gd name="T6" fmla="*/ 0 60000 65536"/>
                  <a:gd name="T7" fmla="*/ 0 60000 65536"/>
                  <a:gd name="T8" fmla="*/ 0 60000 65536"/>
                </a:gdLst>
                <a:ahLst/>
                <a:cxnLst>
                  <a:cxn ang="T6">
                    <a:pos x="T0" y="T1"/>
                  </a:cxn>
                  <a:cxn ang="T7">
                    <a:pos x="T2" y="T3"/>
                  </a:cxn>
                  <a:cxn ang="T8">
                    <a:pos x="T4" y="T5"/>
                  </a:cxn>
                </a:cxnLst>
                <a:rect l="0" t="0" r="r" b="b"/>
                <a:pathLst>
                  <a:path w="87" h="19">
                    <a:moveTo>
                      <a:pt x="87" y="9"/>
                    </a:moveTo>
                    <a:cubicBezTo>
                      <a:pt x="67" y="13"/>
                      <a:pt x="66" y="19"/>
                      <a:pt x="45" y="15"/>
                    </a:cubicBezTo>
                    <a:cubicBezTo>
                      <a:pt x="35" y="0"/>
                      <a:pt x="17" y="12"/>
                      <a:pt x="0" y="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80" name="Rectangle 54"/>
              <p:cNvSpPr>
                <a:spLocks noChangeArrowheads="1"/>
              </p:cNvSpPr>
              <p:nvPr/>
            </p:nvSpPr>
            <p:spPr bwMode="auto">
              <a:xfrm>
                <a:off x="10653713" y="1912536"/>
                <a:ext cx="287338" cy="2530475"/>
              </a:xfrm>
              <a:prstGeom prst="rect">
                <a:avLst/>
              </a:prstGeom>
              <a:solidFill>
                <a:schemeClr val="accent4">
                  <a:lumMod val="40000"/>
                  <a:lumOff val="60000"/>
                </a:schemeClr>
              </a:solidFill>
              <a:ln w="9525">
                <a:solidFill>
                  <a:schemeClr val="tx1"/>
                </a:solidFill>
                <a:miter lim="800000"/>
                <a:headEnd/>
                <a:tailEnd/>
              </a:ln>
              <a:effectLst/>
              <a:extLst/>
            </p:spPr>
            <p:txBody>
              <a:bodyPr wrap="none" anchor="ctr"/>
              <a:lstStyle>
                <a:lvl1pPr>
                  <a:defRPr sz="4400">
                    <a:solidFill>
                      <a:schemeClr val="tx1"/>
                    </a:solidFill>
                    <a:latin typeface="Arial" charset="0"/>
                  </a:defRPr>
                </a:lvl1pPr>
                <a:lvl2pPr marL="742950" indent="-285750">
                  <a:defRPr sz="4400">
                    <a:solidFill>
                      <a:schemeClr val="tx1"/>
                    </a:solidFill>
                    <a:latin typeface="Arial" charset="0"/>
                  </a:defRPr>
                </a:lvl2pPr>
                <a:lvl3pPr marL="1143000" indent="-228600">
                  <a:defRPr sz="4400">
                    <a:solidFill>
                      <a:schemeClr val="tx1"/>
                    </a:solidFill>
                    <a:latin typeface="Arial" charset="0"/>
                  </a:defRPr>
                </a:lvl3pPr>
                <a:lvl4pPr marL="1600200" indent="-228600">
                  <a:defRPr sz="4400">
                    <a:solidFill>
                      <a:schemeClr val="tx1"/>
                    </a:solidFill>
                    <a:latin typeface="Arial" charset="0"/>
                  </a:defRPr>
                </a:lvl4pPr>
                <a:lvl5pPr marL="2057400" indent="-228600">
                  <a:defRPr sz="4400">
                    <a:solidFill>
                      <a:schemeClr val="tx1"/>
                    </a:solidFill>
                    <a:latin typeface="Arial" charset="0"/>
                  </a:defRPr>
                </a:lvl5pPr>
                <a:lvl6pPr marL="2514600" indent="-228600" eaLnBrk="0" fontAlgn="base" hangingPunct="0">
                  <a:spcBef>
                    <a:spcPct val="0"/>
                  </a:spcBef>
                  <a:spcAft>
                    <a:spcPct val="0"/>
                  </a:spcAft>
                  <a:defRPr sz="4400">
                    <a:solidFill>
                      <a:schemeClr val="tx1"/>
                    </a:solidFill>
                    <a:latin typeface="Arial" charset="0"/>
                  </a:defRPr>
                </a:lvl6pPr>
                <a:lvl7pPr marL="2971800" indent="-228600" eaLnBrk="0" fontAlgn="base" hangingPunct="0">
                  <a:spcBef>
                    <a:spcPct val="0"/>
                  </a:spcBef>
                  <a:spcAft>
                    <a:spcPct val="0"/>
                  </a:spcAft>
                  <a:defRPr sz="4400">
                    <a:solidFill>
                      <a:schemeClr val="tx1"/>
                    </a:solidFill>
                    <a:latin typeface="Arial" charset="0"/>
                  </a:defRPr>
                </a:lvl7pPr>
                <a:lvl8pPr marL="3429000" indent="-228600" eaLnBrk="0" fontAlgn="base" hangingPunct="0">
                  <a:spcBef>
                    <a:spcPct val="0"/>
                  </a:spcBef>
                  <a:spcAft>
                    <a:spcPct val="0"/>
                  </a:spcAft>
                  <a:defRPr sz="4400">
                    <a:solidFill>
                      <a:schemeClr val="tx1"/>
                    </a:solidFill>
                    <a:latin typeface="Arial" charset="0"/>
                  </a:defRPr>
                </a:lvl8pPr>
                <a:lvl9pPr marL="3886200" indent="-228600" eaLnBrk="0" fontAlgn="base" hangingPunct="0">
                  <a:spcBef>
                    <a:spcPct val="0"/>
                  </a:spcBef>
                  <a:spcAft>
                    <a:spcPct val="0"/>
                  </a:spcAft>
                  <a:defRPr sz="4400">
                    <a:solidFill>
                      <a:schemeClr val="tx1"/>
                    </a:solidFill>
                    <a:latin typeface="Arial" charset="0"/>
                  </a:defRPr>
                </a:lvl9pPr>
              </a:lstStyle>
              <a:p>
                <a:pPr algn="ctr"/>
                <a:endParaRPr lang="de-DE" altLang="de-DE" dirty="0"/>
              </a:p>
            </p:txBody>
          </p:sp>
          <p:sp>
            <p:nvSpPr>
              <p:cNvPr id="81" name="Line 55"/>
              <p:cNvSpPr>
                <a:spLocks noChangeShapeType="1"/>
              </p:cNvSpPr>
              <p:nvPr/>
            </p:nvSpPr>
            <p:spPr bwMode="auto">
              <a:xfrm flipV="1">
                <a:off x="10653713" y="2201461"/>
                <a:ext cx="698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82" name="AutoShape 56"/>
              <p:cNvSpPr>
                <a:spLocks noChangeArrowheads="1"/>
              </p:cNvSpPr>
              <p:nvPr/>
            </p:nvSpPr>
            <p:spPr bwMode="auto">
              <a:xfrm flipV="1">
                <a:off x="11087101" y="2069698"/>
                <a:ext cx="133350" cy="131763"/>
              </a:xfrm>
              <a:prstGeom prst="triangle">
                <a:avLst>
                  <a:gd name="adj" fmla="val 50000"/>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sz="4400">
                    <a:solidFill>
                      <a:schemeClr val="tx1"/>
                    </a:solidFill>
                    <a:latin typeface="Arial" charset="0"/>
                  </a:defRPr>
                </a:lvl1pPr>
                <a:lvl2pPr marL="742950" indent="-285750">
                  <a:defRPr sz="4400">
                    <a:solidFill>
                      <a:schemeClr val="tx1"/>
                    </a:solidFill>
                    <a:latin typeface="Arial" charset="0"/>
                  </a:defRPr>
                </a:lvl2pPr>
                <a:lvl3pPr marL="1143000" indent="-228600">
                  <a:defRPr sz="4400">
                    <a:solidFill>
                      <a:schemeClr val="tx1"/>
                    </a:solidFill>
                    <a:latin typeface="Arial" charset="0"/>
                  </a:defRPr>
                </a:lvl3pPr>
                <a:lvl4pPr marL="1600200" indent="-228600">
                  <a:defRPr sz="4400">
                    <a:solidFill>
                      <a:schemeClr val="tx1"/>
                    </a:solidFill>
                    <a:latin typeface="Arial" charset="0"/>
                  </a:defRPr>
                </a:lvl4pPr>
                <a:lvl5pPr marL="2057400" indent="-228600">
                  <a:defRPr sz="4400">
                    <a:solidFill>
                      <a:schemeClr val="tx1"/>
                    </a:solidFill>
                    <a:latin typeface="Arial" charset="0"/>
                  </a:defRPr>
                </a:lvl5pPr>
                <a:lvl6pPr marL="2514600" indent="-228600" eaLnBrk="0" fontAlgn="base" hangingPunct="0">
                  <a:spcBef>
                    <a:spcPct val="0"/>
                  </a:spcBef>
                  <a:spcAft>
                    <a:spcPct val="0"/>
                  </a:spcAft>
                  <a:defRPr sz="4400">
                    <a:solidFill>
                      <a:schemeClr val="tx1"/>
                    </a:solidFill>
                    <a:latin typeface="Arial" charset="0"/>
                  </a:defRPr>
                </a:lvl6pPr>
                <a:lvl7pPr marL="2971800" indent="-228600" eaLnBrk="0" fontAlgn="base" hangingPunct="0">
                  <a:spcBef>
                    <a:spcPct val="0"/>
                  </a:spcBef>
                  <a:spcAft>
                    <a:spcPct val="0"/>
                  </a:spcAft>
                  <a:defRPr sz="4400">
                    <a:solidFill>
                      <a:schemeClr val="tx1"/>
                    </a:solidFill>
                    <a:latin typeface="Arial" charset="0"/>
                  </a:defRPr>
                </a:lvl7pPr>
                <a:lvl8pPr marL="3429000" indent="-228600" eaLnBrk="0" fontAlgn="base" hangingPunct="0">
                  <a:spcBef>
                    <a:spcPct val="0"/>
                  </a:spcBef>
                  <a:spcAft>
                    <a:spcPct val="0"/>
                  </a:spcAft>
                  <a:defRPr sz="4400">
                    <a:solidFill>
                      <a:schemeClr val="tx1"/>
                    </a:solidFill>
                    <a:latin typeface="Arial" charset="0"/>
                  </a:defRPr>
                </a:lvl8pPr>
                <a:lvl9pPr marL="3886200" indent="-228600" eaLnBrk="0" fontAlgn="base" hangingPunct="0">
                  <a:spcBef>
                    <a:spcPct val="0"/>
                  </a:spcBef>
                  <a:spcAft>
                    <a:spcPct val="0"/>
                  </a:spcAft>
                  <a:defRPr sz="4400">
                    <a:solidFill>
                      <a:schemeClr val="tx1"/>
                    </a:solidFill>
                    <a:latin typeface="Arial" charset="0"/>
                  </a:defRPr>
                </a:lvl9pPr>
              </a:lstStyle>
              <a:p>
                <a:pPr algn="ctr"/>
                <a:endParaRPr lang="de-DE" altLang="de-DE" dirty="0"/>
              </a:p>
            </p:txBody>
          </p:sp>
          <p:sp>
            <p:nvSpPr>
              <p:cNvPr id="83" name="Line 57"/>
              <p:cNvSpPr>
                <a:spLocks noChangeShapeType="1"/>
              </p:cNvSpPr>
              <p:nvPr/>
            </p:nvSpPr>
            <p:spPr bwMode="auto">
              <a:xfrm flipV="1">
                <a:off x="8275638" y="3844523"/>
                <a:ext cx="4111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84" name="AutoShape 58"/>
              <p:cNvSpPr>
                <a:spLocks noChangeArrowheads="1"/>
              </p:cNvSpPr>
              <p:nvPr/>
            </p:nvSpPr>
            <p:spPr bwMode="auto">
              <a:xfrm flipV="1">
                <a:off x="8421688" y="3712761"/>
                <a:ext cx="133350" cy="131762"/>
              </a:xfrm>
              <a:prstGeom prst="triangle">
                <a:avLst>
                  <a:gd name="adj" fmla="val 50000"/>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sz="4400">
                    <a:solidFill>
                      <a:schemeClr val="tx1"/>
                    </a:solidFill>
                    <a:latin typeface="Arial" charset="0"/>
                  </a:defRPr>
                </a:lvl1pPr>
                <a:lvl2pPr marL="742950" indent="-285750">
                  <a:defRPr sz="4400">
                    <a:solidFill>
                      <a:schemeClr val="tx1"/>
                    </a:solidFill>
                    <a:latin typeface="Arial" charset="0"/>
                  </a:defRPr>
                </a:lvl2pPr>
                <a:lvl3pPr marL="1143000" indent="-228600">
                  <a:defRPr sz="4400">
                    <a:solidFill>
                      <a:schemeClr val="tx1"/>
                    </a:solidFill>
                    <a:latin typeface="Arial" charset="0"/>
                  </a:defRPr>
                </a:lvl3pPr>
                <a:lvl4pPr marL="1600200" indent="-228600">
                  <a:defRPr sz="4400">
                    <a:solidFill>
                      <a:schemeClr val="tx1"/>
                    </a:solidFill>
                    <a:latin typeface="Arial" charset="0"/>
                  </a:defRPr>
                </a:lvl4pPr>
                <a:lvl5pPr marL="2057400" indent="-228600">
                  <a:defRPr sz="4400">
                    <a:solidFill>
                      <a:schemeClr val="tx1"/>
                    </a:solidFill>
                    <a:latin typeface="Arial" charset="0"/>
                  </a:defRPr>
                </a:lvl5pPr>
                <a:lvl6pPr marL="2514600" indent="-228600" eaLnBrk="0" fontAlgn="base" hangingPunct="0">
                  <a:spcBef>
                    <a:spcPct val="0"/>
                  </a:spcBef>
                  <a:spcAft>
                    <a:spcPct val="0"/>
                  </a:spcAft>
                  <a:defRPr sz="4400">
                    <a:solidFill>
                      <a:schemeClr val="tx1"/>
                    </a:solidFill>
                    <a:latin typeface="Arial" charset="0"/>
                  </a:defRPr>
                </a:lvl6pPr>
                <a:lvl7pPr marL="2971800" indent="-228600" eaLnBrk="0" fontAlgn="base" hangingPunct="0">
                  <a:spcBef>
                    <a:spcPct val="0"/>
                  </a:spcBef>
                  <a:spcAft>
                    <a:spcPct val="0"/>
                  </a:spcAft>
                  <a:defRPr sz="4400">
                    <a:solidFill>
                      <a:schemeClr val="tx1"/>
                    </a:solidFill>
                    <a:latin typeface="Arial" charset="0"/>
                  </a:defRPr>
                </a:lvl7pPr>
                <a:lvl8pPr marL="3429000" indent="-228600" eaLnBrk="0" fontAlgn="base" hangingPunct="0">
                  <a:spcBef>
                    <a:spcPct val="0"/>
                  </a:spcBef>
                  <a:spcAft>
                    <a:spcPct val="0"/>
                  </a:spcAft>
                  <a:defRPr sz="4400">
                    <a:solidFill>
                      <a:schemeClr val="tx1"/>
                    </a:solidFill>
                    <a:latin typeface="Arial" charset="0"/>
                  </a:defRPr>
                </a:lvl8pPr>
                <a:lvl9pPr marL="3886200" indent="-228600" eaLnBrk="0" fontAlgn="base" hangingPunct="0">
                  <a:spcBef>
                    <a:spcPct val="0"/>
                  </a:spcBef>
                  <a:spcAft>
                    <a:spcPct val="0"/>
                  </a:spcAft>
                  <a:defRPr sz="4400">
                    <a:solidFill>
                      <a:schemeClr val="tx1"/>
                    </a:solidFill>
                    <a:latin typeface="Arial" charset="0"/>
                  </a:defRPr>
                </a:lvl9pPr>
              </a:lstStyle>
              <a:p>
                <a:pPr algn="ctr"/>
                <a:endParaRPr lang="de-DE" altLang="de-DE" dirty="0"/>
              </a:p>
            </p:txBody>
          </p:sp>
          <p:sp>
            <p:nvSpPr>
              <p:cNvPr id="85" name="Line 59"/>
              <p:cNvSpPr>
                <a:spLocks noChangeShapeType="1"/>
              </p:cNvSpPr>
              <p:nvPr/>
            </p:nvSpPr>
            <p:spPr bwMode="auto">
              <a:xfrm rot="-10752256">
                <a:off x="9345613" y="2795186"/>
                <a:ext cx="165100" cy="158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86" name="Line 60"/>
              <p:cNvSpPr>
                <a:spLocks noChangeShapeType="1"/>
              </p:cNvSpPr>
              <p:nvPr/>
            </p:nvSpPr>
            <p:spPr bwMode="auto">
              <a:xfrm rot="10800000">
                <a:off x="9996488" y="2012548"/>
                <a:ext cx="165100" cy="1588"/>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87" name="Line 61"/>
              <p:cNvSpPr>
                <a:spLocks noChangeShapeType="1"/>
              </p:cNvSpPr>
              <p:nvPr/>
            </p:nvSpPr>
            <p:spPr bwMode="auto">
              <a:xfrm rot="10800000">
                <a:off x="10018713" y="2522136"/>
                <a:ext cx="165100" cy="158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88" name="Line 62"/>
              <p:cNvSpPr>
                <a:spLocks noChangeShapeType="1"/>
              </p:cNvSpPr>
              <p:nvPr/>
            </p:nvSpPr>
            <p:spPr bwMode="auto">
              <a:xfrm rot="-10752256">
                <a:off x="9345613" y="2795186"/>
                <a:ext cx="165100" cy="158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89" name="Line 63"/>
              <p:cNvSpPr>
                <a:spLocks noChangeShapeType="1"/>
              </p:cNvSpPr>
              <p:nvPr/>
            </p:nvSpPr>
            <p:spPr bwMode="auto">
              <a:xfrm rot="10800000">
                <a:off x="9996488" y="2012548"/>
                <a:ext cx="165100" cy="1588"/>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90" name="Line 64"/>
              <p:cNvSpPr>
                <a:spLocks noChangeShapeType="1"/>
              </p:cNvSpPr>
              <p:nvPr/>
            </p:nvSpPr>
            <p:spPr bwMode="auto">
              <a:xfrm rot="10800000">
                <a:off x="10018713" y="3284136"/>
                <a:ext cx="165100" cy="158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91" name="Line 65"/>
              <p:cNvSpPr>
                <a:spLocks noChangeShapeType="1"/>
              </p:cNvSpPr>
              <p:nvPr/>
            </p:nvSpPr>
            <p:spPr bwMode="auto">
              <a:xfrm rot="10800000">
                <a:off x="10018713" y="2522136"/>
                <a:ext cx="165100" cy="158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92" name="Line 66"/>
              <p:cNvSpPr>
                <a:spLocks noChangeShapeType="1"/>
              </p:cNvSpPr>
              <p:nvPr/>
            </p:nvSpPr>
            <p:spPr bwMode="auto">
              <a:xfrm rot="-10752256">
                <a:off x="9345613" y="2795186"/>
                <a:ext cx="165100" cy="158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93" name="Line 67"/>
              <p:cNvSpPr>
                <a:spLocks noChangeShapeType="1"/>
              </p:cNvSpPr>
              <p:nvPr/>
            </p:nvSpPr>
            <p:spPr bwMode="auto">
              <a:xfrm rot="10800000">
                <a:off x="9996488" y="2012548"/>
                <a:ext cx="165100" cy="1588"/>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94" name="Line 68"/>
              <p:cNvSpPr>
                <a:spLocks noChangeShapeType="1"/>
              </p:cNvSpPr>
              <p:nvPr/>
            </p:nvSpPr>
            <p:spPr bwMode="auto">
              <a:xfrm rot="10800000">
                <a:off x="10018713" y="3969936"/>
                <a:ext cx="165100" cy="1587"/>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95" name="Line 69"/>
              <p:cNvSpPr>
                <a:spLocks noChangeShapeType="1"/>
              </p:cNvSpPr>
              <p:nvPr/>
            </p:nvSpPr>
            <p:spPr bwMode="auto">
              <a:xfrm rot="10800000">
                <a:off x="10018713" y="3284136"/>
                <a:ext cx="165100" cy="1587"/>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96" name="Line 70"/>
              <p:cNvSpPr>
                <a:spLocks noChangeShapeType="1"/>
              </p:cNvSpPr>
              <p:nvPr/>
            </p:nvSpPr>
            <p:spPr bwMode="auto">
              <a:xfrm rot="10800000">
                <a:off x="10018713" y="2522136"/>
                <a:ext cx="165100" cy="1587"/>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97" name="Line 71"/>
              <p:cNvSpPr>
                <a:spLocks noChangeShapeType="1"/>
              </p:cNvSpPr>
              <p:nvPr/>
            </p:nvSpPr>
            <p:spPr bwMode="auto">
              <a:xfrm rot="-10752256">
                <a:off x="9345613" y="2795186"/>
                <a:ext cx="165100" cy="1587"/>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98" name="Line 72"/>
              <p:cNvSpPr>
                <a:spLocks noChangeShapeType="1"/>
              </p:cNvSpPr>
              <p:nvPr/>
            </p:nvSpPr>
            <p:spPr bwMode="auto">
              <a:xfrm rot="10800000">
                <a:off x="9996488" y="2012548"/>
                <a:ext cx="165100" cy="1588"/>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99" name="Line 74"/>
              <p:cNvSpPr>
                <a:spLocks noChangeShapeType="1"/>
              </p:cNvSpPr>
              <p:nvPr/>
            </p:nvSpPr>
            <p:spPr bwMode="auto">
              <a:xfrm>
                <a:off x="10775951" y="4219173"/>
                <a:ext cx="130175" cy="4794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00" name="Rechteck 99"/>
              <p:cNvSpPr/>
              <p:nvPr/>
            </p:nvSpPr>
            <p:spPr bwMode="auto">
              <a:xfrm>
                <a:off x="8851901" y="1912536"/>
                <a:ext cx="1801812" cy="2530475"/>
              </a:xfrm>
              <a:prstGeom prst="rect">
                <a:avLst/>
              </a:prstGeom>
              <a:gradFill flip="none" rotWithShape="1">
                <a:gsLst>
                  <a:gs pos="0">
                    <a:schemeClr val="tx2">
                      <a:lumMod val="20000"/>
                      <a:lumOff val="80000"/>
                    </a:schemeClr>
                  </a:gs>
                  <a:gs pos="1000">
                    <a:srgbClr val="85C2FF"/>
                  </a:gs>
                  <a:gs pos="15000">
                    <a:srgbClr val="C4D6EB">
                      <a:lumMod val="87000"/>
                    </a:srgbClr>
                  </a:gs>
                  <a:gs pos="100000">
                    <a:schemeClr val="bg1">
                      <a:lumMod val="65000"/>
                    </a:schemeClr>
                  </a:gs>
                </a:gsLst>
                <a:lin ang="0" scaled="1"/>
                <a:tileRect/>
              </a:gradFill>
              <a:ln w="9525" cap="flat" cmpd="sng" algn="ctr">
                <a:solidFill>
                  <a:schemeClr val="tx1"/>
                </a:solidFill>
                <a:prstDash val="solid"/>
                <a:round/>
                <a:headEnd type="none" w="med" len="med"/>
                <a:tailEnd type="none" w="med" len="med"/>
              </a:ln>
              <a:effectLst/>
            </p:spPr>
            <p:txBody>
              <a:bodyPr/>
              <a:lstStyle/>
              <a:p>
                <a:pPr>
                  <a:defRPr/>
                </a:pPr>
                <a:endParaRPr lang="de-DE" sz="3200" dirty="0"/>
              </a:p>
            </p:txBody>
          </p:sp>
          <p:sp>
            <p:nvSpPr>
              <p:cNvPr id="101" name="Line 40"/>
              <p:cNvSpPr>
                <a:spLocks noChangeShapeType="1"/>
              </p:cNvSpPr>
              <p:nvPr/>
            </p:nvSpPr>
            <p:spPr bwMode="auto">
              <a:xfrm rot="-10752256">
                <a:off x="9345613" y="2976161"/>
                <a:ext cx="165100" cy="158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02" name="Line 42"/>
              <p:cNvSpPr>
                <a:spLocks noChangeShapeType="1"/>
              </p:cNvSpPr>
              <p:nvPr/>
            </p:nvSpPr>
            <p:spPr bwMode="auto">
              <a:xfrm rot="10800000">
                <a:off x="10148888" y="1987148"/>
                <a:ext cx="165100" cy="1588"/>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03" name="Line 43"/>
              <p:cNvSpPr>
                <a:spLocks noChangeShapeType="1"/>
              </p:cNvSpPr>
              <p:nvPr/>
            </p:nvSpPr>
            <p:spPr bwMode="auto">
              <a:xfrm rot="10800000">
                <a:off x="10171113" y="2674536"/>
                <a:ext cx="165100" cy="158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04" name="Line 44"/>
              <p:cNvSpPr>
                <a:spLocks noChangeShapeType="1"/>
              </p:cNvSpPr>
              <p:nvPr/>
            </p:nvSpPr>
            <p:spPr bwMode="auto">
              <a:xfrm rot="10800000">
                <a:off x="10171113" y="3436536"/>
                <a:ext cx="165100" cy="158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05" name="Line 45"/>
              <p:cNvSpPr>
                <a:spLocks noChangeShapeType="1"/>
              </p:cNvSpPr>
              <p:nvPr/>
            </p:nvSpPr>
            <p:spPr bwMode="auto">
              <a:xfrm rot="10800000">
                <a:off x="10171113" y="4122336"/>
                <a:ext cx="165100" cy="158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06" name="Line 59"/>
              <p:cNvSpPr>
                <a:spLocks noChangeShapeType="1"/>
              </p:cNvSpPr>
              <p:nvPr/>
            </p:nvSpPr>
            <p:spPr bwMode="auto">
              <a:xfrm rot="-10752256">
                <a:off x="9345613" y="2976161"/>
                <a:ext cx="165100" cy="158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07" name="Line 60"/>
              <p:cNvSpPr>
                <a:spLocks noChangeShapeType="1"/>
              </p:cNvSpPr>
              <p:nvPr/>
            </p:nvSpPr>
            <p:spPr bwMode="auto">
              <a:xfrm rot="10800000">
                <a:off x="10148888" y="1987148"/>
                <a:ext cx="165100" cy="1588"/>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08" name="Line 61"/>
              <p:cNvSpPr>
                <a:spLocks noChangeShapeType="1"/>
              </p:cNvSpPr>
              <p:nvPr/>
            </p:nvSpPr>
            <p:spPr bwMode="auto">
              <a:xfrm rot="10800000">
                <a:off x="10171113" y="2674536"/>
                <a:ext cx="165100" cy="158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09" name="Line 62"/>
              <p:cNvSpPr>
                <a:spLocks noChangeShapeType="1"/>
              </p:cNvSpPr>
              <p:nvPr/>
            </p:nvSpPr>
            <p:spPr bwMode="auto">
              <a:xfrm rot="-10752256">
                <a:off x="9345613" y="2976161"/>
                <a:ext cx="165100" cy="158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10" name="Line 63"/>
              <p:cNvSpPr>
                <a:spLocks noChangeShapeType="1"/>
              </p:cNvSpPr>
              <p:nvPr/>
            </p:nvSpPr>
            <p:spPr bwMode="auto">
              <a:xfrm rot="10800000">
                <a:off x="10148888" y="1987148"/>
                <a:ext cx="165100" cy="1588"/>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11" name="Line 64"/>
              <p:cNvSpPr>
                <a:spLocks noChangeShapeType="1"/>
              </p:cNvSpPr>
              <p:nvPr/>
            </p:nvSpPr>
            <p:spPr bwMode="auto">
              <a:xfrm rot="10800000">
                <a:off x="10171113" y="3436536"/>
                <a:ext cx="165100" cy="158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12" name="Line 65"/>
              <p:cNvSpPr>
                <a:spLocks noChangeShapeType="1"/>
              </p:cNvSpPr>
              <p:nvPr/>
            </p:nvSpPr>
            <p:spPr bwMode="auto">
              <a:xfrm rot="10800000">
                <a:off x="10171113" y="2674536"/>
                <a:ext cx="165100" cy="158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13" name="Line 66"/>
              <p:cNvSpPr>
                <a:spLocks noChangeShapeType="1"/>
              </p:cNvSpPr>
              <p:nvPr/>
            </p:nvSpPr>
            <p:spPr bwMode="auto">
              <a:xfrm rot="-10752256">
                <a:off x="9345613" y="2976161"/>
                <a:ext cx="165100" cy="1587"/>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14" name="Line 67"/>
              <p:cNvSpPr>
                <a:spLocks noChangeShapeType="1"/>
              </p:cNvSpPr>
              <p:nvPr/>
            </p:nvSpPr>
            <p:spPr bwMode="auto">
              <a:xfrm rot="10800000">
                <a:off x="10148888" y="1987148"/>
                <a:ext cx="165100" cy="1588"/>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15" name="Line 68"/>
              <p:cNvSpPr>
                <a:spLocks noChangeShapeType="1"/>
              </p:cNvSpPr>
              <p:nvPr/>
            </p:nvSpPr>
            <p:spPr bwMode="auto">
              <a:xfrm rot="10800000">
                <a:off x="10171113" y="4122336"/>
                <a:ext cx="165100" cy="1587"/>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16" name="Line 69"/>
              <p:cNvSpPr>
                <a:spLocks noChangeShapeType="1"/>
              </p:cNvSpPr>
              <p:nvPr/>
            </p:nvSpPr>
            <p:spPr bwMode="auto">
              <a:xfrm rot="10800000">
                <a:off x="10171113" y="3436536"/>
                <a:ext cx="165100" cy="1587"/>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17" name="Line 70"/>
              <p:cNvSpPr>
                <a:spLocks noChangeShapeType="1"/>
              </p:cNvSpPr>
              <p:nvPr/>
            </p:nvSpPr>
            <p:spPr bwMode="auto">
              <a:xfrm rot="10800000">
                <a:off x="10171113" y="2674536"/>
                <a:ext cx="165100" cy="1587"/>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18" name="Line 71"/>
              <p:cNvSpPr>
                <a:spLocks noChangeShapeType="1"/>
              </p:cNvSpPr>
              <p:nvPr/>
            </p:nvSpPr>
            <p:spPr bwMode="auto">
              <a:xfrm rot="-10752256">
                <a:off x="9345613" y="2976161"/>
                <a:ext cx="165100" cy="1587"/>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19" name="Line 72"/>
              <p:cNvSpPr>
                <a:spLocks noChangeShapeType="1"/>
              </p:cNvSpPr>
              <p:nvPr/>
            </p:nvSpPr>
            <p:spPr bwMode="auto">
              <a:xfrm rot="10800000">
                <a:off x="10148888" y="1987148"/>
                <a:ext cx="165100" cy="1588"/>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20" name="Freeform 38"/>
              <p:cNvSpPr>
                <a:spLocks/>
              </p:cNvSpPr>
              <p:nvPr/>
            </p:nvSpPr>
            <p:spPr bwMode="auto">
              <a:xfrm>
                <a:off x="8785226" y="2922186"/>
                <a:ext cx="1871662" cy="96837"/>
              </a:xfrm>
              <a:custGeom>
                <a:avLst/>
                <a:gdLst>
                  <a:gd name="T0" fmla="*/ 0 w 1392"/>
                  <a:gd name="T1" fmla="*/ 2147483647 h 72"/>
                  <a:gd name="T2" fmla="*/ 2147483647 w 1392"/>
                  <a:gd name="T3" fmla="*/ 2147483647 h 72"/>
                  <a:gd name="T4" fmla="*/ 2147483647 w 1392"/>
                  <a:gd name="T5" fmla="*/ 2147483647 h 72"/>
                  <a:gd name="T6" fmla="*/ 2147483647 w 1392"/>
                  <a:gd name="T7" fmla="*/ 2147483647 h 72"/>
                  <a:gd name="T8" fmla="*/ 2147483647 w 1392"/>
                  <a:gd name="T9" fmla="*/ 2147483647 h 72"/>
                  <a:gd name="T10" fmla="*/ 2147483647 w 1392"/>
                  <a:gd name="T11" fmla="*/ 2147483647 h 72"/>
                  <a:gd name="T12" fmla="*/ 2147483647 w 1392"/>
                  <a:gd name="T13" fmla="*/ 2147483647 h 72"/>
                  <a:gd name="T14" fmla="*/ 2147483647 w 1392"/>
                  <a:gd name="T15" fmla="*/ 2147483647 h 72"/>
                  <a:gd name="T16" fmla="*/ 2147483647 w 1392"/>
                  <a:gd name="T17" fmla="*/ 2147483647 h 72"/>
                  <a:gd name="T18" fmla="*/ 2147483647 w 1392"/>
                  <a:gd name="T19" fmla="*/ 2147483647 h 72"/>
                  <a:gd name="T20" fmla="*/ 2147483647 w 1392"/>
                  <a:gd name="T21" fmla="*/ 2147483647 h 72"/>
                  <a:gd name="T22" fmla="*/ 2147483647 w 1392"/>
                  <a:gd name="T23" fmla="*/ 2147483647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2" h="72">
                    <a:moveTo>
                      <a:pt x="0" y="18"/>
                    </a:moveTo>
                    <a:cubicBezTo>
                      <a:pt x="27" y="16"/>
                      <a:pt x="52" y="15"/>
                      <a:pt x="78" y="6"/>
                    </a:cubicBezTo>
                    <a:cubicBezTo>
                      <a:pt x="145" y="9"/>
                      <a:pt x="209" y="24"/>
                      <a:pt x="276" y="30"/>
                    </a:cubicBezTo>
                    <a:cubicBezTo>
                      <a:pt x="335" y="28"/>
                      <a:pt x="357" y="22"/>
                      <a:pt x="408" y="12"/>
                    </a:cubicBezTo>
                    <a:cubicBezTo>
                      <a:pt x="432" y="0"/>
                      <a:pt x="447" y="4"/>
                      <a:pt x="474" y="6"/>
                    </a:cubicBezTo>
                    <a:cubicBezTo>
                      <a:pt x="514" y="16"/>
                      <a:pt x="554" y="29"/>
                      <a:pt x="594" y="36"/>
                    </a:cubicBezTo>
                    <a:cubicBezTo>
                      <a:pt x="619" y="41"/>
                      <a:pt x="644" y="41"/>
                      <a:pt x="669" y="45"/>
                    </a:cubicBezTo>
                    <a:cubicBezTo>
                      <a:pt x="739" y="43"/>
                      <a:pt x="807" y="40"/>
                      <a:pt x="876" y="30"/>
                    </a:cubicBezTo>
                    <a:cubicBezTo>
                      <a:pt x="908" y="19"/>
                      <a:pt x="943" y="25"/>
                      <a:pt x="975" y="33"/>
                    </a:cubicBezTo>
                    <a:cubicBezTo>
                      <a:pt x="1011" y="55"/>
                      <a:pt x="1058" y="59"/>
                      <a:pt x="1098" y="72"/>
                    </a:cubicBezTo>
                    <a:cubicBezTo>
                      <a:pt x="1158" y="68"/>
                      <a:pt x="1214" y="50"/>
                      <a:pt x="1272" y="36"/>
                    </a:cubicBezTo>
                    <a:cubicBezTo>
                      <a:pt x="1313" y="39"/>
                      <a:pt x="1351" y="36"/>
                      <a:pt x="1392" y="3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21" name="Line 49"/>
              <p:cNvSpPr>
                <a:spLocks noChangeShapeType="1"/>
              </p:cNvSpPr>
              <p:nvPr/>
            </p:nvSpPr>
            <p:spPr bwMode="auto">
              <a:xfrm flipH="1">
                <a:off x="9620251" y="1768073"/>
                <a:ext cx="360362" cy="4333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cxnSp>
            <p:nvCxnSpPr>
              <p:cNvPr id="122" name="Gerade Verbindung 121"/>
              <p:cNvCxnSpPr/>
              <p:nvPr/>
            </p:nvCxnSpPr>
            <p:spPr bwMode="auto">
              <a:xfrm>
                <a:off x="9086851" y="1768073"/>
                <a:ext cx="0" cy="2846388"/>
              </a:xfrm>
              <a:prstGeom prst="line">
                <a:avLst/>
              </a:prstGeom>
              <a:solidFill>
                <a:schemeClr val="accent1"/>
              </a:solidFill>
              <a:ln w="19050" cap="flat" cmpd="sng" algn="ctr">
                <a:solidFill>
                  <a:schemeClr val="tx2">
                    <a:lumMod val="75000"/>
                  </a:schemeClr>
                </a:solidFill>
                <a:prstDash val="dash"/>
                <a:round/>
                <a:headEnd type="none" w="med" len="med"/>
                <a:tailEnd type="none" w="med" len="med"/>
              </a:ln>
              <a:effectLst/>
            </p:spPr>
          </p:cxnSp>
          <p:sp>
            <p:nvSpPr>
              <p:cNvPr id="123" name="Text Box 73"/>
              <p:cNvSpPr txBox="1">
                <a:spLocks noChangeArrowheads="1"/>
              </p:cNvSpPr>
              <p:nvPr/>
            </p:nvSpPr>
            <p:spPr bwMode="auto">
              <a:xfrm>
                <a:off x="10336213" y="4802650"/>
                <a:ext cx="118974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1"/>
                    </a:solidFill>
                    <a:latin typeface="Arial" charset="0"/>
                  </a:defRPr>
                </a:lvl1pPr>
                <a:lvl2pPr marL="742950" indent="-285750">
                  <a:defRPr sz="4400">
                    <a:solidFill>
                      <a:schemeClr val="tx1"/>
                    </a:solidFill>
                    <a:latin typeface="Arial" charset="0"/>
                  </a:defRPr>
                </a:lvl2pPr>
                <a:lvl3pPr marL="1143000" indent="-228600">
                  <a:defRPr sz="4400">
                    <a:solidFill>
                      <a:schemeClr val="tx1"/>
                    </a:solidFill>
                    <a:latin typeface="Arial" charset="0"/>
                  </a:defRPr>
                </a:lvl3pPr>
                <a:lvl4pPr marL="1600200" indent="-228600">
                  <a:defRPr sz="4400">
                    <a:solidFill>
                      <a:schemeClr val="tx1"/>
                    </a:solidFill>
                    <a:latin typeface="Arial" charset="0"/>
                  </a:defRPr>
                </a:lvl4pPr>
                <a:lvl5pPr marL="2057400" indent="-228600">
                  <a:defRPr sz="4400">
                    <a:solidFill>
                      <a:schemeClr val="tx1"/>
                    </a:solidFill>
                    <a:latin typeface="Arial" charset="0"/>
                  </a:defRPr>
                </a:lvl5pPr>
                <a:lvl6pPr marL="2514600" indent="-228600" eaLnBrk="0" fontAlgn="base" hangingPunct="0">
                  <a:spcBef>
                    <a:spcPct val="0"/>
                  </a:spcBef>
                  <a:spcAft>
                    <a:spcPct val="0"/>
                  </a:spcAft>
                  <a:defRPr sz="4400">
                    <a:solidFill>
                      <a:schemeClr val="tx1"/>
                    </a:solidFill>
                    <a:latin typeface="Arial" charset="0"/>
                  </a:defRPr>
                </a:lvl6pPr>
                <a:lvl7pPr marL="2971800" indent="-228600" eaLnBrk="0" fontAlgn="base" hangingPunct="0">
                  <a:spcBef>
                    <a:spcPct val="0"/>
                  </a:spcBef>
                  <a:spcAft>
                    <a:spcPct val="0"/>
                  </a:spcAft>
                  <a:defRPr sz="4400">
                    <a:solidFill>
                      <a:schemeClr val="tx1"/>
                    </a:solidFill>
                    <a:latin typeface="Arial" charset="0"/>
                  </a:defRPr>
                </a:lvl7pPr>
                <a:lvl8pPr marL="3429000" indent="-228600" eaLnBrk="0" fontAlgn="base" hangingPunct="0">
                  <a:spcBef>
                    <a:spcPct val="0"/>
                  </a:spcBef>
                  <a:spcAft>
                    <a:spcPct val="0"/>
                  </a:spcAft>
                  <a:defRPr sz="4400">
                    <a:solidFill>
                      <a:schemeClr val="tx1"/>
                    </a:solidFill>
                    <a:latin typeface="Arial" charset="0"/>
                  </a:defRPr>
                </a:lvl8pPr>
                <a:lvl9pPr marL="3886200" indent="-228600" eaLnBrk="0" fontAlgn="base" hangingPunct="0">
                  <a:spcBef>
                    <a:spcPct val="0"/>
                  </a:spcBef>
                  <a:spcAft>
                    <a:spcPct val="0"/>
                  </a:spcAft>
                  <a:defRPr sz="4400">
                    <a:solidFill>
                      <a:schemeClr val="tx1"/>
                    </a:solidFill>
                    <a:latin typeface="Arial" charset="0"/>
                  </a:defRPr>
                </a:lvl9pPr>
              </a:lstStyle>
              <a:p>
                <a:r>
                  <a:rPr lang="de-DE" altLang="de-DE" sz="1400" dirty="0"/>
                  <a:t>Hinterfüllung</a:t>
                </a:r>
              </a:p>
            </p:txBody>
          </p:sp>
        </p:grpSp>
        <p:sp>
          <p:nvSpPr>
            <p:cNvPr id="126" name="Text Box 73"/>
            <p:cNvSpPr txBox="1">
              <a:spLocks noChangeArrowheads="1"/>
            </p:cNvSpPr>
            <p:nvPr/>
          </p:nvSpPr>
          <p:spPr bwMode="auto">
            <a:xfrm>
              <a:off x="8482421" y="5607107"/>
              <a:ext cx="163698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1"/>
                  </a:solidFill>
                  <a:latin typeface="Arial" charset="0"/>
                </a:defRPr>
              </a:lvl1pPr>
              <a:lvl2pPr marL="742950" indent="-285750">
                <a:defRPr sz="4400">
                  <a:solidFill>
                    <a:schemeClr val="tx1"/>
                  </a:solidFill>
                  <a:latin typeface="Arial" charset="0"/>
                </a:defRPr>
              </a:lvl2pPr>
              <a:lvl3pPr marL="1143000" indent="-228600">
                <a:defRPr sz="4400">
                  <a:solidFill>
                    <a:schemeClr val="tx1"/>
                  </a:solidFill>
                  <a:latin typeface="Arial" charset="0"/>
                </a:defRPr>
              </a:lvl3pPr>
              <a:lvl4pPr marL="1600200" indent="-228600">
                <a:defRPr sz="4400">
                  <a:solidFill>
                    <a:schemeClr val="tx1"/>
                  </a:solidFill>
                  <a:latin typeface="Arial" charset="0"/>
                </a:defRPr>
              </a:lvl4pPr>
              <a:lvl5pPr marL="2057400" indent="-228600">
                <a:defRPr sz="4400">
                  <a:solidFill>
                    <a:schemeClr val="tx1"/>
                  </a:solidFill>
                  <a:latin typeface="Arial" charset="0"/>
                </a:defRPr>
              </a:lvl5pPr>
              <a:lvl6pPr marL="2514600" indent="-228600" eaLnBrk="0" fontAlgn="base" hangingPunct="0">
                <a:spcBef>
                  <a:spcPct val="0"/>
                </a:spcBef>
                <a:spcAft>
                  <a:spcPct val="0"/>
                </a:spcAft>
                <a:defRPr sz="4400">
                  <a:solidFill>
                    <a:schemeClr val="tx1"/>
                  </a:solidFill>
                  <a:latin typeface="Arial" charset="0"/>
                </a:defRPr>
              </a:lvl6pPr>
              <a:lvl7pPr marL="2971800" indent="-228600" eaLnBrk="0" fontAlgn="base" hangingPunct="0">
                <a:spcBef>
                  <a:spcPct val="0"/>
                </a:spcBef>
                <a:spcAft>
                  <a:spcPct val="0"/>
                </a:spcAft>
                <a:defRPr sz="4400">
                  <a:solidFill>
                    <a:schemeClr val="tx1"/>
                  </a:solidFill>
                  <a:latin typeface="Arial" charset="0"/>
                </a:defRPr>
              </a:lvl7pPr>
              <a:lvl8pPr marL="3429000" indent="-228600" eaLnBrk="0" fontAlgn="base" hangingPunct="0">
                <a:spcBef>
                  <a:spcPct val="0"/>
                </a:spcBef>
                <a:spcAft>
                  <a:spcPct val="0"/>
                </a:spcAft>
                <a:defRPr sz="4400">
                  <a:solidFill>
                    <a:schemeClr val="tx1"/>
                  </a:solidFill>
                  <a:latin typeface="Arial" charset="0"/>
                </a:defRPr>
              </a:lvl8pPr>
              <a:lvl9pPr marL="3886200" indent="-228600" eaLnBrk="0" fontAlgn="base" hangingPunct="0">
                <a:spcBef>
                  <a:spcPct val="0"/>
                </a:spcBef>
                <a:spcAft>
                  <a:spcPct val="0"/>
                </a:spcAft>
                <a:defRPr sz="4400">
                  <a:solidFill>
                    <a:schemeClr val="tx1"/>
                  </a:solidFill>
                  <a:latin typeface="Arial" charset="0"/>
                </a:defRPr>
              </a:lvl9pPr>
            </a:lstStyle>
            <a:p>
              <a:r>
                <a:rPr lang="de-DE" altLang="de-DE" sz="1400" dirty="0"/>
                <a:t>Eindringtiefe Frost</a:t>
              </a:r>
            </a:p>
          </p:txBody>
        </p:sp>
      </p:grpSp>
      <p:sp>
        <p:nvSpPr>
          <p:cNvPr id="127" name="Line 74"/>
          <p:cNvSpPr>
            <a:spLocks noChangeShapeType="1"/>
          </p:cNvSpPr>
          <p:nvPr/>
        </p:nvSpPr>
        <p:spPr bwMode="auto">
          <a:xfrm>
            <a:off x="9112057" y="5367394"/>
            <a:ext cx="127000" cy="2397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pic>
        <p:nvPicPr>
          <p:cNvPr id="1026" name="Picture 2"/>
          <p:cNvPicPr>
            <a:picLocks noChangeAspect="1" noChangeArrowheads="1"/>
          </p:cNvPicPr>
          <p:nvPr/>
        </p:nvPicPr>
        <p:blipFill>
          <a:blip r:embed="rId5">
            <a:duotone>
              <a:prstClr val="black"/>
              <a:schemeClr val="tx2">
                <a:tint val="45000"/>
                <a:satMod val="400000"/>
              </a:schemeClr>
            </a:duotone>
            <a:extLst>
              <a:ext uri="{BEBA8EAE-BF5A-486C-A8C5-ECC9F3942E4B}">
                <a14:imgProps xmlns:a14="http://schemas.microsoft.com/office/drawing/2010/main">
                  <a14:imgLayer r:embed="rId6">
                    <a14:imgEffect>
                      <a14:artisticPhotocopy/>
                    </a14:imgEffect>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7948792" y="1997855"/>
            <a:ext cx="823079" cy="796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737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pPr marL="0" indent="0">
              <a:lnSpc>
                <a:spcPct val="150000"/>
              </a:lnSpc>
              <a:buNone/>
              <a:tabLst>
                <a:tab pos="806450" algn="l"/>
              </a:tabLst>
            </a:pPr>
            <a:r>
              <a:rPr lang="de-DE" sz="2000" u="sng" dirty="0">
                <a:solidFill>
                  <a:srgbClr val="2C63B1"/>
                </a:solidFill>
              </a:rPr>
              <a:t>Spezielle Randbedingungen</a:t>
            </a:r>
          </a:p>
          <a:p>
            <a:pPr marL="0" indent="0">
              <a:lnSpc>
                <a:spcPct val="150000"/>
              </a:lnSpc>
              <a:buNone/>
              <a:tabLst>
                <a:tab pos="806450" algn="l"/>
              </a:tabLst>
            </a:pPr>
            <a:r>
              <a:rPr lang="de-DE" sz="1800" dirty="0">
                <a:solidFill>
                  <a:srgbClr val="2C63B1"/>
                </a:solidFill>
              </a:rPr>
              <a:t>Nassfrost- und Meerwasserbeanspruchung</a:t>
            </a:r>
          </a:p>
          <a:p>
            <a:pPr lvl="1">
              <a:buFont typeface="Arial" panose="020B0604020202020204" pitchFamily="34" charset="0"/>
              <a:buChar char="•"/>
            </a:pPr>
            <a:r>
              <a:rPr lang="de-DE" dirty="0"/>
              <a:t>Bei Schleusen im Binnenbereich je Schleusungsvorgang ein Frost-Tau-Wechsel, (nicht einmal täglich)</a:t>
            </a:r>
          </a:p>
          <a:p>
            <a:pPr lvl="1">
              <a:buFont typeface="Arial" panose="020B0604020202020204" pitchFamily="34" charset="0"/>
              <a:buChar char="•"/>
            </a:pPr>
            <a:r>
              <a:rPr lang="de-DE" dirty="0"/>
              <a:t>Bei Bauwerken an der Küste je Schleusungsvorgang oder je Tide ein Frost-Tausalz-Wechsel, (nicht einmal täglich)</a:t>
            </a:r>
          </a:p>
          <a:p>
            <a:pPr lvl="1"/>
            <a:endParaRPr lang="de-DE" dirty="0"/>
          </a:p>
          <a:p>
            <a:pPr marL="0" indent="0">
              <a:lnSpc>
                <a:spcPct val="150000"/>
              </a:lnSpc>
              <a:buNone/>
              <a:tabLst>
                <a:tab pos="806450" algn="l"/>
              </a:tabLst>
            </a:pPr>
            <a:r>
              <a:rPr lang="de-DE" sz="1800" dirty="0">
                <a:solidFill>
                  <a:srgbClr val="2C63B1"/>
                </a:solidFill>
              </a:rPr>
              <a:t>Zugänglichkeit</a:t>
            </a:r>
          </a:p>
          <a:p>
            <a:pPr lvl="1">
              <a:buFont typeface="Arial" panose="020B0604020202020204" pitchFamily="34" charset="0"/>
              <a:buChar char="•"/>
            </a:pPr>
            <a:r>
              <a:rPr lang="de-DE" dirty="0"/>
              <a:t>Erreichbarkeit mit schwimmenden Gerät?</a:t>
            </a:r>
          </a:p>
          <a:p>
            <a:pPr lvl="1">
              <a:buFont typeface="Arial" panose="020B0604020202020204" pitchFamily="34" charset="0"/>
              <a:buChar char="•"/>
            </a:pPr>
            <a:r>
              <a:rPr lang="de-DE" dirty="0"/>
              <a:t>Trockenlegung notwendig?</a:t>
            </a:r>
          </a:p>
          <a:p>
            <a:pPr lvl="1">
              <a:buFont typeface="Arial" panose="020B0604020202020204" pitchFamily="34" charset="0"/>
              <a:buChar char="•"/>
            </a:pPr>
            <a:r>
              <a:rPr lang="de-DE" dirty="0"/>
              <a:t>Hebebühne oder Kran notwendig?</a:t>
            </a:r>
          </a:p>
          <a:p>
            <a:pPr lvl="1">
              <a:buFont typeface="Arial" panose="020B0604020202020204" pitchFamily="34" charset="0"/>
              <a:buChar char="•"/>
            </a:pPr>
            <a:r>
              <a:rPr lang="de-DE" dirty="0"/>
              <a:t>Weitere Maßnahmen für die Zugänglichkeit notwendig?</a:t>
            </a:r>
          </a:p>
          <a:p>
            <a:endParaRPr lang="de-DE" dirty="0"/>
          </a:p>
          <a:p>
            <a:pPr marL="0" indent="0">
              <a:buNone/>
            </a:pPr>
            <a:endParaRPr lang="de-DE" dirty="0"/>
          </a:p>
        </p:txBody>
      </p:sp>
      <p:sp>
        <p:nvSpPr>
          <p:cNvPr id="5" name="Fußzeilenplatzhalter 4"/>
          <p:cNvSpPr>
            <a:spLocks noGrp="1"/>
          </p:cNvSpPr>
          <p:nvPr>
            <p:ph type="ftr" sz="quarter" idx="3"/>
          </p:nvPr>
        </p:nvSpPr>
        <p:spPr/>
        <p:txBody>
          <a:bodyPr/>
          <a:lstStyle/>
          <a:p>
            <a:r>
              <a:rPr lang="de-DE"/>
              <a:t>Musterfoliensatz zur ZTV-W LB 219</a:t>
            </a:r>
            <a:endParaRPr lang="de-DE" dirty="0"/>
          </a:p>
        </p:txBody>
      </p:sp>
      <p:sp>
        <p:nvSpPr>
          <p:cNvPr id="6" name="Datumsplatzhalter 5"/>
          <p:cNvSpPr>
            <a:spLocks noGrp="1"/>
          </p:cNvSpPr>
          <p:nvPr>
            <p:ph type="dt" sz="half" idx="2"/>
          </p:nvPr>
        </p:nvSpPr>
        <p:spPr/>
        <p:txBody>
          <a:bodyPr/>
          <a:lstStyle/>
          <a:p>
            <a:r>
              <a:rPr lang="de-DE"/>
              <a:t>07.10.2022</a:t>
            </a:r>
            <a:endParaRPr lang="de-DE" dirty="0"/>
          </a:p>
        </p:txBody>
      </p:sp>
      <p:sp>
        <p:nvSpPr>
          <p:cNvPr id="7" name="Foliennummernplatzhalter 6"/>
          <p:cNvSpPr>
            <a:spLocks noGrp="1"/>
          </p:cNvSpPr>
          <p:nvPr>
            <p:ph type="sldNum" sz="quarter" idx="4"/>
          </p:nvPr>
        </p:nvSpPr>
        <p:spPr/>
        <p:txBody>
          <a:bodyPr/>
          <a:lstStyle/>
          <a:p>
            <a:r>
              <a:rPr lang="de-DE" dirty="0"/>
              <a:t>Seite </a:t>
            </a:r>
            <a:fld id="{C9E9A98A-EE95-46CB-BABE-E6CF43D50E3B}" type="slidenum">
              <a:rPr lang="de-DE" smtClean="0"/>
              <a:pPr/>
              <a:t>14</a:t>
            </a:fld>
            <a:endParaRPr lang="de-DE"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7907" y="3131455"/>
            <a:ext cx="5299746" cy="3028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platzhalter 1"/>
          <p:cNvSpPr txBox="1">
            <a:spLocks/>
          </p:cNvSpPr>
          <p:nvPr/>
        </p:nvSpPr>
        <p:spPr>
          <a:xfrm>
            <a:off x="611652" y="411097"/>
            <a:ext cx="10926000" cy="432000"/>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Clr>
                <a:srgbClr val="2C63B1"/>
              </a:buClr>
              <a:buFont typeface="Wingdings" panose="05000000000000000000" pitchFamily="2" charset="2"/>
              <a:buNone/>
              <a:defRPr sz="2200" b="1" kern="1200" baseline="0">
                <a:solidFill>
                  <a:srgbClr val="2C63B1"/>
                </a:solidFill>
                <a:latin typeface="+mn-lt"/>
                <a:ea typeface="+mn-ea"/>
                <a:cs typeface="+mn-cs"/>
              </a:defRPr>
            </a:lvl1pPr>
            <a:lvl2pPr marL="357188" marR="0" indent="-357188" algn="l" defTabSz="914400" rtl="0" eaLnBrk="1" fontAlgn="auto" latinLnBrk="0" hangingPunct="1">
              <a:lnSpc>
                <a:spcPct val="100000"/>
              </a:lnSpc>
              <a:spcBef>
                <a:spcPct val="20000"/>
              </a:spcBef>
              <a:spcAft>
                <a:spcPts val="0"/>
              </a:spcAft>
              <a:buClrTx/>
              <a:buSzTx/>
              <a:buFont typeface="+mj-lt"/>
              <a:buAutoNum type="arabicPeriod"/>
              <a:tabLst>
                <a:tab pos="357188" algn="l"/>
              </a:tabLst>
              <a:defRPr sz="2200" kern="1200">
                <a:solidFill>
                  <a:srgbClr val="2C63B1"/>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Besonderheiten einer Instandsetzung an Verkehrswasserbauwerken</a:t>
            </a:r>
          </a:p>
        </p:txBody>
      </p:sp>
      <p:sp>
        <p:nvSpPr>
          <p:cNvPr id="8" name="Textplatzhalter 3"/>
          <p:cNvSpPr>
            <a:spLocks noGrp="1"/>
          </p:cNvSpPr>
          <p:nvPr>
            <p:ph type="body" sz="quarter" idx="20"/>
          </p:nvPr>
        </p:nvSpPr>
        <p:spPr>
          <a:xfrm>
            <a:off x="6237907" y="6149642"/>
            <a:ext cx="3370413" cy="170188"/>
          </a:xfrm>
        </p:spPr>
        <p:txBody>
          <a:bodyPr/>
          <a:lstStyle/>
          <a:p>
            <a:r>
              <a:rPr lang="de-DE" dirty="0"/>
              <a:t>Wehr und Schleuse Heubach/ Main</a:t>
            </a:r>
          </a:p>
        </p:txBody>
      </p:sp>
    </p:spTree>
    <p:extLst>
      <p:ext uri="{BB962C8B-B14F-4D97-AF65-F5344CB8AC3E}">
        <p14:creationId xmlns:p14="http://schemas.microsoft.com/office/powerpoint/2010/main" val="114624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a:xfrm>
            <a:off x="626399" y="1296000"/>
            <a:ext cx="11568775" cy="4716000"/>
          </a:xfrm>
        </p:spPr>
        <p:txBody>
          <a:bodyPr/>
          <a:lstStyle/>
          <a:p>
            <a:pPr marL="0" indent="0">
              <a:buNone/>
            </a:pPr>
            <a:r>
              <a:rPr lang="de-DE" sz="2000" u="sng" dirty="0">
                <a:solidFill>
                  <a:srgbClr val="2C63B1"/>
                </a:solidFill>
              </a:rPr>
              <a:t>Spezielle Randbedingungen</a:t>
            </a:r>
          </a:p>
          <a:p>
            <a:pPr marL="0" indent="0">
              <a:buNone/>
            </a:pPr>
            <a:r>
              <a:rPr lang="de-DE" sz="1800" dirty="0">
                <a:solidFill>
                  <a:srgbClr val="2C63B1"/>
                </a:solidFill>
              </a:rPr>
              <a:t>Schädigenden Alkali-Kieselsäure-Reaktion (AKR)</a:t>
            </a:r>
          </a:p>
          <a:p>
            <a:pPr lvl="1">
              <a:buFont typeface="Arial" panose="020B0604020202020204" pitchFamily="34" charset="0"/>
              <a:buChar char="•"/>
            </a:pPr>
            <a:r>
              <a:rPr lang="de-DE" dirty="0"/>
              <a:t>Bei Verdacht auf AKR sind besondere Untersuchungen zur Bestimmung des Resttreibpotentials notwendig</a:t>
            </a:r>
          </a:p>
          <a:p>
            <a:pPr lvl="1">
              <a:buFont typeface="Arial" panose="020B0604020202020204" pitchFamily="34" charset="0"/>
              <a:buChar char="•"/>
            </a:pPr>
            <a:r>
              <a:rPr lang="de-DE" dirty="0"/>
              <a:t>Betonersatz, OS oder Rissfüllstoffe dürfen AKR nicht fördern (Wasserbauwerke sind immer feucht)</a:t>
            </a:r>
          </a:p>
          <a:p>
            <a:endParaRPr lang="de-DE" dirty="0"/>
          </a:p>
          <a:p>
            <a:endParaRPr lang="de-DE" dirty="0"/>
          </a:p>
          <a:p>
            <a:endParaRPr lang="de-DE" dirty="0"/>
          </a:p>
          <a:p>
            <a:endParaRPr lang="de-DE" dirty="0"/>
          </a:p>
          <a:p>
            <a:pPr marL="0" indent="0">
              <a:buNone/>
            </a:pPr>
            <a:r>
              <a:rPr lang="de-DE" sz="1800" dirty="0">
                <a:solidFill>
                  <a:srgbClr val="2C63B1"/>
                </a:solidFill>
              </a:rPr>
              <a:t>Sulfathüttenzement</a:t>
            </a:r>
          </a:p>
          <a:p>
            <a:pPr lvl="1">
              <a:buFont typeface="Arial" panose="020B0604020202020204" pitchFamily="34" charset="0"/>
              <a:buChar char="•"/>
            </a:pPr>
            <a:r>
              <a:rPr lang="de-DE" dirty="0"/>
              <a:t>Bindemittel aus Hüttensand und Gips/Anhydrit</a:t>
            </a:r>
          </a:p>
          <a:p>
            <a:pPr lvl="1">
              <a:buFont typeface="Arial" panose="020B0604020202020204" pitchFamily="34" charset="0"/>
              <a:buChar char="•"/>
            </a:pPr>
            <a:r>
              <a:rPr lang="de-DE" dirty="0"/>
              <a:t>Instandsetzung mit heutigen Zementen ist nicht möglich</a:t>
            </a:r>
          </a:p>
          <a:p>
            <a:pPr lvl="1">
              <a:buFont typeface="Arial" panose="020B0604020202020204" pitchFamily="34" charset="0"/>
              <a:buChar char="•"/>
            </a:pPr>
            <a:r>
              <a:rPr lang="de-DE" dirty="0"/>
              <a:t>BAW-Brief Nr. 6 – Juli 2012</a:t>
            </a:r>
          </a:p>
          <a:p>
            <a:pPr>
              <a:buFont typeface="Arial" panose="020B0604020202020204" pitchFamily="34" charset="0"/>
              <a:buChar char="•"/>
            </a:pPr>
            <a:endParaRPr lang="de-DE" dirty="0"/>
          </a:p>
        </p:txBody>
      </p:sp>
      <p:sp>
        <p:nvSpPr>
          <p:cNvPr id="3" name="Textplatzhalter 2"/>
          <p:cNvSpPr>
            <a:spLocks noGrp="1"/>
          </p:cNvSpPr>
          <p:nvPr>
            <p:ph type="body" sz="quarter" idx="20"/>
          </p:nvPr>
        </p:nvSpPr>
        <p:spPr>
          <a:xfrm>
            <a:off x="6642100" y="4381500"/>
            <a:ext cx="6619500" cy="197600"/>
          </a:xfrm>
        </p:spPr>
        <p:txBody>
          <a:bodyPr/>
          <a:lstStyle/>
          <a:p>
            <a:r>
              <a:rPr lang="de-DE" dirty="0"/>
              <a:t>Bohrkerne aus einer AKR-geschädigten Wehrsohle</a:t>
            </a:r>
          </a:p>
        </p:txBody>
      </p:sp>
      <p:sp>
        <p:nvSpPr>
          <p:cNvPr id="5" name="Fußzeilenplatzhalter 4"/>
          <p:cNvSpPr>
            <a:spLocks noGrp="1"/>
          </p:cNvSpPr>
          <p:nvPr>
            <p:ph type="ftr" sz="quarter" idx="3"/>
          </p:nvPr>
        </p:nvSpPr>
        <p:spPr/>
        <p:txBody>
          <a:bodyPr/>
          <a:lstStyle/>
          <a:p>
            <a:r>
              <a:rPr lang="de-DE"/>
              <a:t>Musterfoliensatz zur ZTV-W LB 219</a:t>
            </a:r>
            <a:endParaRPr lang="de-DE" dirty="0"/>
          </a:p>
        </p:txBody>
      </p:sp>
      <p:sp>
        <p:nvSpPr>
          <p:cNvPr id="6" name="Datumsplatzhalter 5"/>
          <p:cNvSpPr>
            <a:spLocks noGrp="1"/>
          </p:cNvSpPr>
          <p:nvPr>
            <p:ph type="dt" sz="half" idx="2"/>
          </p:nvPr>
        </p:nvSpPr>
        <p:spPr/>
        <p:txBody>
          <a:bodyPr/>
          <a:lstStyle/>
          <a:p>
            <a:r>
              <a:rPr lang="de-DE"/>
              <a:t>07.10.2022</a:t>
            </a:r>
            <a:endParaRPr lang="de-DE" dirty="0"/>
          </a:p>
        </p:txBody>
      </p:sp>
      <p:sp>
        <p:nvSpPr>
          <p:cNvPr id="7" name="Foliennummernplatzhalter 6"/>
          <p:cNvSpPr>
            <a:spLocks noGrp="1"/>
          </p:cNvSpPr>
          <p:nvPr>
            <p:ph type="sldNum" sz="quarter" idx="4"/>
          </p:nvPr>
        </p:nvSpPr>
        <p:spPr/>
        <p:txBody>
          <a:bodyPr/>
          <a:lstStyle/>
          <a:p>
            <a:r>
              <a:rPr lang="de-DE" dirty="0"/>
              <a:t>Seite </a:t>
            </a:r>
            <a:fld id="{C9E9A98A-EE95-46CB-BABE-E6CF43D50E3B}" type="slidenum">
              <a:rPr lang="de-DE" smtClean="0"/>
              <a:pPr/>
              <a:t>15</a:t>
            </a:fld>
            <a:endParaRPr lang="de-DE" dirty="0"/>
          </a:p>
        </p:txBody>
      </p:sp>
      <p:sp>
        <p:nvSpPr>
          <p:cNvPr id="9" name="Textplatzhalter 1"/>
          <p:cNvSpPr txBox="1">
            <a:spLocks/>
          </p:cNvSpPr>
          <p:nvPr/>
        </p:nvSpPr>
        <p:spPr>
          <a:xfrm>
            <a:off x="611652" y="411097"/>
            <a:ext cx="10926000" cy="432000"/>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Clr>
                <a:srgbClr val="2C63B1"/>
              </a:buClr>
              <a:buFont typeface="Wingdings" panose="05000000000000000000" pitchFamily="2" charset="2"/>
              <a:buNone/>
              <a:defRPr sz="2200" b="1" kern="1200" baseline="0">
                <a:solidFill>
                  <a:srgbClr val="2C63B1"/>
                </a:solidFill>
                <a:latin typeface="+mn-lt"/>
                <a:ea typeface="+mn-ea"/>
                <a:cs typeface="+mn-cs"/>
              </a:defRPr>
            </a:lvl1pPr>
            <a:lvl2pPr marL="357188" marR="0" indent="-357188" algn="l" defTabSz="914400" rtl="0" eaLnBrk="1" fontAlgn="auto" latinLnBrk="0" hangingPunct="1">
              <a:lnSpc>
                <a:spcPct val="100000"/>
              </a:lnSpc>
              <a:spcBef>
                <a:spcPct val="20000"/>
              </a:spcBef>
              <a:spcAft>
                <a:spcPts val="0"/>
              </a:spcAft>
              <a:buClrTx/>
              <a:buSzTx/>
              <a:buFont typeface="+mj-lt"/>
              <a:buAutoNum type="arabicPeriod"/>
              <a:tabLst>
                <a:tab pos="357188" algn="l"/>
              </a:tabLst>
              <a:defRPr sz="2200" kern="1200">
                <a:solidFill>
                  <a:srgbClr val="2C63B1"/>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Besonderheiten einer Instandsetzung an Verkehrswasserbauwerken</a:t>
            </a: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2100" y="2493367"/>
            <a:ext cx="4895552" cy="2183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57929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p:cNvSpPr>
            <a:spLocks noGrp="1"/>
          </p:cNvSpPr>
          <p:nvPr>
            <p:ph type="ftr" sz="quarter" idx="3"/>
          </p:nvPr>
        </p:nvSpPr>
        <p:spPr/>
        <p:txBody>
          <a:bodyPr/>
          <a:lstStyle/>
          <a:p>
            <a:r>
              <a:rPr lang="de-DE"/>
              <a:t>Musterfoliensatz zur ZTV-W LB 219</a:t>
            </a:r>
            <a:endParaRPr lang="de-DE" dirty="0"/>
          </a:p>
        </p:txBody>
      </p:sp>
      <p:sp>
        <p:nvSpPr>
          <p:cNvPr id="6" name="Datumsplatzhalter 5"/>
          <p:cNvSpPr>
            <a:spLocks noGrp="1"/>
          </p:cNvSpPr>
          <p:nvPr>
            <p:ph type="dt" sz="half" idx="2"/>
          </p:nvPr>
        </p:nvSpPr>
        <p:spPr/>
        <p:txBody>
          <a:bodyPr/>
          <a:lstStyle/>
          <a:p>
            <a:r>
              <a:rPr lang="de-DE"/>
              <a:t>07.10.2022</a:t>
            </a:r>
            <a:endParaRPr lang="de-DE" dirty="0"/>
          </a:p>
        </p:txBody>
      </p:sp>
      <p:sp>
        <p:nvSpPr>
          <p:cNvPr id="7" name="Foliennummernplatzhalter 6"/>
          <p:cNvSpPr>
            <a:spLocks noGrp="1"/>
          </p:cNvSpPr>
          <p:nvPr>
            <p:ph type="sldNum" sz="quarter" idx="4"/>
          </p:nvPr>
        </p:nvSpPr>
        <p:spPr/>
        <p:txBody>
          <a:bodyPr/>
          <a:lstStyle/>
          <a:p>
            <a:r>
              <a:rPr lang="de-DE" dirty="0"/>
              <a:t>Seite </a:t>
            </a:r>
            <a:fld id="{C9E9A98A-EE95-46CB-BABE-E6CF43D50E3B}" type="slidenum">
              <a:rPr lang="de-DE" smtClean="0"/>
              <a:pPr/>
              <a:t>16</a:t>
            </a:fld>
            <a:endParaRPr lang="de-DE" dirty="0"/>
          </a:p>
        </p:txBody>
      </p:sp>
      <p:pic>
        <p:nvPicPr>
          <p:cNvPr id="8" name="Grafik 7" descr="Bildschirmausschnit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6083" y="1283300"/>
            <a:ext cx="7770566" cy="5044218"/>
          </a:xfrm>
          <a:prstGeom prst="rect">
            <a:avLst/>
          </a:prstGeom>
        </p:spPr>
      </p:pic>
      <p:sp>
        <p:nvSpPr>
          <p:cNvPr id="9" name="Textplatzhalter 1"/>
          <p:cNvSpPr txBox="1">
            <a:spLocks/>
          </p:cNvSpPr>
          <p:nvPr/>
        </p:nvSpPr>
        <p:spPr>
          <a:xfrm>
            <a:off x="611652" y="411097"/>
            <a:ext cx="10926000" cy="432000"/>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Clr>
                <a:srgbClr val="2C63B1"/>
              </a:buClr>
              <a:buFont typeface="Wingdings" panose="05000000000000000000" pitchFamily="2" charset="2"/>
              <a:buNone/>
              <a:defRPr sz="2200" b="1" kern="1200" baseline="0">
                <a:solidFill>
                  <a:srgbClr val="2C63B1"/>
                </a:solidFill>
                <a:latin typeface="+mn-lt"/>
                <a:ea typeface="+mn-ea"/>
                <a:cs typeface="+mn-cs"/>
              </a:defRPr>
            </a:lvl1pPr>
            <a:lvl2pPr marL="357188" marR="0" indent="-357188" algn="l" defTabSz="914400" rtl="0" eaLnBrk="1" fontAlgn="auto" latinLnBrk="0" hangingPunct="1">
              <a:lnSpc>
                <a:spcPct val="100000"/>
              </a:lnSpc>
              <a:spcBef>
                <a:spcPct val="20000"/>
              </a:spcBef>
              <a:spcAft>
                <a:spcPts val="0"/>
              </a:spcAft>
              <a:buClrTx/>
              <a:buSzTx/>
              <a:buFont typeface="+mj-lt"/>
              <a:buAutoNum type="arabicPeriod"/>
              <a:tabLst>
                <a:tab pos="357188" algn="l"/>
              </a:tabLst>
              <a:defRPr sz="2200" kern="1200">
                <a:solidFill>
                  <a:srgbClr val="2C63B1"/>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Besonderheiten einer Instandsetzung an Verkehrswasserbauwerken</a:t>
            </a:r>
          </a:p>
        </p:txBody>
      </p:sp>
      <p:sp>
        <p:nvSpPr>
          <p:cNvPr id="10" name="Textplatzhalter 1"/>
          <p:cNvSpPr txBox="1">
            <a:spLocks/>
          </p:cNvSpPr>
          <p:nvPr/>
        </p:nvSpPr>
        <p:spPr>
          <a:xfrm>
            <a:off x="626400" y="1086750"/>
            <a:ext cx="11568775" cy="393100"/>
          </a:xfrm>
          <a:prstGeom prst="rect">
            <a:avLst/>
          </a:prstGeom>
        </p:spPr>
        <p:txBody>
          <a:bodyPr vert="horz" lIns="0" tIns="0" rIns="0" bIns="0" rtlCol="0">
            <a:noAutofit/>
          </a:bodyPr>
          <a:lstStyle>
            <a:lvl1pPr marL="216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baseline="0">
                <a:solidFill>
                  <a:srgbClr val="4F4F4E"/>
                </a:solidFill>
                <a:latin typeface="+mn-lt"/>
                <a:ea typeface="+mn-ea"/>
                <a:cs typeface="+mn-cs"/>
              </a:defRPr>
            </a:lvl1pPr>
            <a:lvl2pPr marL="50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de-DE" sz="2000" u="sng" dirty="0">
                <a:solidFill>
                  <a:srgbClr val="2C63B1"/>
                </a:solidFill>
              </a:rPr>
              <a:t>Typische Bauweisen Verkehrswasserbau</a:t>
            </a:r>
          </a:p>
        </p:txBody>
      </p:sp>
      <p:sp>
        <p:nvSpPr>
          <p:cNvPr id="11" name="Textplatzhalter 3"/>
          <p:cNvSpPr>
            <a:spLocks noGrp="1"/>
          </p:cNvSpPr>
          <p:nvPr>
            <p:ph type="body" sz="quarter" idx="20"/>
          </p:nvPr>
        </p:nvSpPr>
        <p:spPr>
          <a:xfrm rot="16200000">
            <a:off x="7697106" y="3542940"/>
            <a:ext cx="3453400" cy="194313"/>
          </a:xfrm>
        </p:spPr>
        <p:txBody>
          <a:bodyPr/>
          <a:lstStyle/>
          <a:p>
            <a:r>
              <a:rPr lang="de-DE" dirty="0"/>
              <a:t>Auswertung Baujahr (Stand 2018)</a:t>
            </a:r>
          </a:p>
        </p:txBody>
      </p:sp>
      <p:sp>
        <p:nvSpPr>
          <p:cNvPr id="3" name="Textfeld 2"/>
          <p:cNvSpPr txBox="1"/>
          <p:nvPr/>
        </p:nvSpPr>
        <p:spPr>
          <a:xfrm>
            <a:off x="9326649" y="1105306"/>
            <a:ext cx="2662151" cy="1324978"/>
          </a:xfrm>
          <a:prstGeom prst="rect">
            <a:avLst/>
          </a:prstGeom>
          <a:noFill/>
          <a:ln>
            <a:solidFill>
              <a:srgbClr val="336FB5"/>
            </a:solidFill>
          </a:ln>
        </p:spPr>
        <p:txBody>
          <a:bodyPr wrap="square" rtlCol="0">
            <a:spAutoFit/>
          </a:bodyPr>
          <a:lstStyle/>
          <a:p>
            <a:pPr>
              <a:lnSpc>
                <a:spcPct val="110000"/>
              </a:lnSpc>
              <a:spcBef>
                <a:spcPts val="300"/>
              </a:spcBef>
            </a:pPr>
            <a:r>
              <a:rPr lang="de-DE" sz="1400" dirty="0">
                <a:solidFill>
                  <a:srgbClr val="336FB5"/>
                </a:solidFill>
              </a:rPr>
              <a:t>Zum Vergleich Brücken an Bundesfernstraßen &gt;50 Jahre:</a:t>
            </a:r>
          </a:p>
          <a:p>
            <a:pPr marL="285750" indent="-285750">
              <a:lnSpc>
                <a:spcPct val="110000"/>
              </a:lnSpc>
              <a:spcBef>
                <a:spcPts val="300"/>
              </a:spcBef>
              <a:buFont typeface="Arial" panose="020B0604020202020204" pitchFamily="34" charset="0"/>
              <a:buChar char="•"/>
            </a:pPr>
            <a:r>
              <a:rPr lang="de-DE" sz="1400" dirty="0">
                <a:solidFill>
                  <a:srgbClr val="336FB5"/>
                </a:solidFill>
              </a:rPr>
              <a:t>Spannbetonbrücken 16%</a:t>
            </a:r>
          </a:p>
          <a:p>
            <a:pPr marL="285750" indent="-285750">
              <a:lnSpc>
                <a:spcPct val="110000"/>
              </a:lnSpc>
              <a:spcBef>
                <a:spcPts val="300"/>
              </a:spcBef>
              <a:buFont typeface="Arial" panose="020B0604020202020204" pitchFamily="34" charset="0"/>
              <a:buChar char="•"/>
            </a:pPr>
            <a:r>
              <a:rPr lang="de-DE" sz="1400" dirty="0">
                <a:solidFill>
                  <a:srgbClr val="336FB5"/>
                </a:solidFill>
              </a:rPr>
              <a:t>Betonbrücken 46 %</a:t>
            </a:r>
          </a:p>
          <a:p>
            <a:pPr>
              <a:lnSpc>
                <a:spcPct val="110000"/>
              </a:lnSpc>
              <a:spcBef>
                <a:spcPts val="300"/>
              </a:spcBef>
            </a:pPr>
            <a:r>
              <a:rPr lang="de-DE" sz="1000" dirty="0">
                <a:solidFill>
                  <a:srgbClr val="336FB5"/>
                </a:solidFill>
              </a:rPr>
              <a:t>(gemäß Auswertung BAST Stand 01.03.19)</a:t>
            </a:r>
          </a:p>
        </p:txBody>
      </p:sp>
      <p:cxnSp>
        <p:nvCxnSpPr>
          <p:cNvPr id="12" name="Gerade Verbindung mit Pfeil 11"/>
          <p:cNvCxnSpPr/>
          <p:nvPr/>
        </p:nvCxnSpPr>
        <p:spPr>
          <a:xfrm>
            <a:off x="7239000" y="1479850"/>
            <a:ext cx="2087649" cy="0"/>
          </a:xfrm>
          <a:prstGeom prst="straightConnector1">
            <a:avLst/>
          </a:prstGeom>
          <a:ln w="38100">
            <a:solidFill>
              <a:srgbClr val="336FB5"/>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754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p:cNvSpPr>
            <a:spLocks noGrp="1"/>
          </p:cNvSpPr>
          <p:nvPr>
            <p:ph type="ftr" sz="quarter" idx="3"/>
          </p:nvPr>
        </p:nvSpPr>
        <p:spPr/>
        <p:txBody>
          <a:bodyPr/>
          <a:lstStyle/>
          <a:p>
            <a:r>
              <a:rPr lang="de-DE"/>
              <a:t>Musterfoliensatz zur ZTV-W LB 219</a:t>
            </a:r>
            <a:endParaRPr lang="de-DE" dirty="0"/>
          </a:p>
        </p:txBody>
      </p:sp>
      <p:sp>
        <p:nvSpPr>
          <p:cNvPr id="6" name="Datumsplatzhalter 5"/>
          <p:cNvSpPr>
            <a:spLocks noGrp="1"/>
          </p:cNvSpPr>
          <p:nvPr>
            <p:ph type="dt" sz="half" idx="2"/>
          </p:nvPr>
        </p:nvSpPr>
        <p:spPr/>
        <p:txBody>
          <a:bodyPr/>
          <a:lstStyle/>
          <a:p>
            <a:r>
              <a:rPr lang="de-DE"/>
              <a:t>07.10.2022</a:t>
            </a:r>
            <a:endParaRPr lang="de-DE" dirty="0"/>
          </a:p>
        </p:txBody>
      </p:sp>
      <p:sp>
        <p:nvSpPr>
          <p:cNvPr id="7" name="Foliennummernplatzhalter 6"/>
          <p:cNvSpPr>
            <a:spLocks noGrp="1"/>
          </p:cNvSpPr>
          <p:nvPr>
            <p:ph type="sldNum" sz="quarter" idx="4"/>
          </p:nvPr>
        </p:nvSpPr>
        <p:spPr/>
        <p:txBody>
          <a:bodyPr/>
          <a:lstStyle/>
          <a:p>
            <a:r>
              <a:rPr lang="de-DE" dirty="0"/>
              <a:t>Seite </a:t>
            </a:r>
            <a:fld id="{C9E9A98A-EE95-46CB-BABE-E6CF43D50E3B}" type="slidenum">
              <a:rPr lang="de-DE" smtClean="0"/>
              <a:pPr/>
              <a:t>17</a:t>
            </a:fld>
            <a:endParaRPr lang="de-DE" dirty="0"/>
          </a:p>
        </p:txBody>
      </p:sp>
      <p:pic>
        <p:nvPicPr>
          <p:cNvPr id="1028" name="Picture 4" descr="V:\b3\muellerh\Sicherung\Heubach-Staustufe\bilder\alte Bilder\Deutscher\Nr. 58.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569" b="13351"/>
          <a:stretch/>
        </p:blipFill>
        <p:spPr bwMode="auto">
          <a:xfrm>
            <a:off x="642039" y="1479850"/>
            <a:ext cx="5768748" cy="36576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pieren 1"/>
          <p:cNvGrpSpPr/>
          <p:nvPr/>
        </p:nvGrpSpPr>
        <p:grpSpPr>
          <a:xfrm>
            <a:off x="7670801" y="1479849"/>
            <a:ext cx="3425570" cy="4567427"/>
            <a:chOff x="7115984" y="1594150"/>
            <a:chExt cx="3425570" cy="4567427"/>
          </a:xfrm>
        </p:grpSpPr>
        <p:pic>
          <p:nvPicPr>
            <p:cNvPr id="1029" name="Picture 5" descr="V:\barchiv\b3_archiv\03_3_FuE-Vorhaben\a1030410234 FuE Injektionen Vorsatzschale\bilder\Huentel 2007-05-03-MW+Schleier\MauerwerkundSchleier 05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5984" y="1594150"/>
              <a:ext cx="3425570" cy="456742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Gerade Verbindung 8"/>
            <p:cNvCxnSpPr/>
            <p:nvPr/>
          </p:nvCxnSpPr>
          <p:spPr>
            <a:xfrm flipH="1">
              <a:off x="8237312" y="1763487"/>
              <a:ext cx="1494972" cy="333828"/>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5" name="Gerade Verbindung 14"/>
            <p:cNvCxnSpPr/>
            <p:nvPr/>
          </p:nvCxnSpPr>
          <p:spPr>
            <a:xfrm flipH="1">
              <a:off x="8237312" y="3572991"/>
              <a:ext cx="1182915" cy="0"/>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p:nvCxnSpPr>
          <p:spPr>
            <a:xfrm flipH="1" flipV="1">
              <a:off x="8389711" y="5588001"/>
              <a:ext cx="993875" cy="300019"/>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grpSp>
      <p:sp>
        <p:nvSpPr>
          <p:cNvPr id="13" name="Textfeld 12"/>
          <p:cNvSpPr txBox="1"/>
          <p:nvPr/>
        </p:nvSpPr>
        <p:spPr>
          <a:xfrm>
            <a:off x="642039" y="5292337"/>
            <a:ext cx="7380516" cy="981807"/>
          </a:xfrm>
          <a:prstGeom prst="rect">
            <a:avLst/>
          </a:prstGeom>
          <a:noFill/>
        </p:spPr>
        <p:txBody>
          <a:bodyPr wrap="square" rtlCol="0">
            <a:spAutoFit/>
          </a:bodyPr>
          <a:lstStyle/>
          <a:p>
            <a:pPr marL="285750" indent="-285750">
              <a:lnSpc>
                <a:spcPct val="110000"/>
              </a:lnSpc>
              <a:spcBef>
                <a:spcPts val="300"/>
              </a:spcBef>
              <a:buFont typeface="Arial" panose="020B0604020202020204" pitchFamily="34" charset="0"/>
              <a:buChar char="•"/>
            </a:pPr>
            <a:r>
              <a:rPr lang="de-DE" sz="1600" dirty="0">
                <a:solidFill>
                  <a:srgbClr val="4F4F4E"/>
                </a:solidFill>
              </a:rPr>
              <a:t>Einbau von erdfeuchtem Beton in Lagen</a:t>
            </a:r>
          </a:p>
          <a:p>
            <a:pPr marL="285750" indent="-285750">
              <a:lnSpc>
                <a:spcPct val="110000"/>
              </a:lnSpc>
              <a:spcBef>
                <a:spcPts val="300"/>
              </a:spcBef>
              <a:buFont typeface="Arial" panose="020B0604020202020204" pitchFamily="34" charset="0"/>
              <a:buChar char="•"/>
            </a:pPr>
            <a:r>
              <a:rPr lang="de-DE" sz="1600" dirty="0">
                <a:solidFill>
                  <a:srgbClr val="4F4F4E"/>
                </a:solidFill>
              </a:rPr>
              <a:t>Verdichtung durch Stampfen auf der Betonoberfläche</a:t>
            </a:r>
          </a:p>
          <a:p>
            <a:pPr marL="285750" indent="-285750">
              <a:lnSpc>
                <a:spcPct val="110000"/>
              </a:lnSpc>
              <a:spcBef>
                <a:spcPts val="300"/>
              </a:spcBef>
              <a:buFont typeface="Arial" panose="020B0604020202020204" pitchFamily="34" charset="0"/>
              <a:buChar char="•"/>
            </a:pPr>
            <a:r>
              <a:rPr lang="de-DE" sz="1600" dirty="0">
                <a:solidFill>
                  <a:srgbClr val="4F4F4E"/>
                </a:solidFill>
              </a:rPr>
              <a:t>Vorsatzschale aus höherwertigem Baustoff  (Mörtel oder Mauerwerk)</a:t>
            </a:r>
          </a:p>
        </p:txBody>
      </p:sp>
      <p:sp>
        <p:nvSpPr>
          <p:cNvPr id="14" name="Textplatzhalter 1"/>
          <p:cNvSpPr txBox="1">
            <a:spLocks/>
          </p:cNvSpPr>
          <p:nvPr/>
        </p:nvSpPr>
        <p:spPr>
          <a:xfrm>
            <a:off x="611652" y="411097"/>
            <a:ext cx="10926000" cy="432000"/>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Clr>
                <a:srgbClr val="2C63B1"/>
              </a:buClr>
              <a:buFont typeface="Wingdings" panose="05000000000000000000" pitchFamily="2" charset="2"/>
              <a:buNone/>
              <a:defRPr sz="2200" b="1" kern="1200" baseline="0">
                <a:solidFill>
                  <a:srgbClr val="2C63B1"/>
                </a:solidFill>
                <a:latin typeface="+mn-lt"/>
                <a:ea typeface="+mn-ea"/>
                <a:cs typeface="+mn-cs"/>
              </a:defRPr>
            </a:lvl1pPr>
            <a:lvl2pPr marL="357188" marR="0" indent="-357188" algn="l" defTabSz="914400" rtl="0" eaLnBrk="1" fontAlgn="auto" latinLnBrk="0" hangingPunct="1">
              <a:lnSpc>
                <a:spcPct val="100000"/>
              </a:lnSpc>
              <a:spcBef>
                <a:spcPct val="20000"/>
              </a:spcBef>
              <a:spcAft>
                <a:spcPts val="0"/>
              </a:spcAft>
              <a:buClrTx/>
              <a:buSzTx/>
              <a:buFont typeface="+mj-lt"/>
              <a:buAutoNum type="arabicPeriod"/>
              <a:tabLst>
                <a:tab pos="357188" algn="l"/>
              </a:tabLst>
              <a:defRPr sz="2200" kern="1200">
                <a:solidFill>
                  <a:srgbClr val="2C63B1"/>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Besonderheiten einer Instandsetzung an Verkehrswasserbauwerken</a:t>
            </a:r>
          </a:p>
        </p:txBody>
      </p:sp>
      <p:sp>
        <p:nvSpPr>
          <p:cNvPr id="16" name="Textplatzhalter 3"/>
          <p:cNvSpPr>
            <a:spLocks noGrp="1"/>
          </p:cNvSpPr>
          <p:nvPr>
            <p:ph type="body" sz="quarter" idx="20"/>
          </p:nvPr>
        </p:nvSpPr>
        <p:spPr>
          <a:xfrm rot="16200000">
            <a:off x="8976980" y="3599243"/>
            <a:ext cx="4567426" cy="328642"/>
          </a:xfrm>
        </p:spPr>
        <p:txBody>
          <a:bodyPr/>
          <a:lstStyle/>
          <a:p>
            <a:r>
              <a:rPr lang="de-DE" dirty="0"/>
              <a:t>Anschnitt Schwergewichtskammerwand mit Stampfbetonlagen und Klinkervorsatzschale</a:t>
            </a:r>
          </a:p>
        </p:txBody>
      </p:sp>
      <p:sp>
        <p:nvSpPr>
          <p:cNvPr id="18" name="Textplatzhalter 3"/>
          <p:cNvSpPr txBox="1">
            <a:spLocks/>
          </p:cNvSpPr>
          <p:nvPr/>
        </p:nvSpPr>
        <p:spPr>
          <a:xfrm rot="16200000">
            <a:off x="4683310" y="3223555"/>
            <a:ext cx="3657600" cy="170189"/>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600"/>
              </a:spcBef>
              <a:buClr>
                <a:srgbClr val="2C63B1"/>
              </a:buClr>
              <a:buFontTx/>
              <a:buNone/>
              <a:defRPr sz="1050" i="1" kern="1200" baseline="0">
                <a:solidFill>
                  <a:srgbClr val="4F4F4E"/>
                </a:solidFill>
                <a:latin typeface="+mn-lt"/>
                <a:ea typeface="+mn-ea"/>
                <a:cs typeface="+mn-cs"/>
              </a:defRPr>
            </a:lvl1pPr>
            <a:lvl2pPr marL="288000" indent="0" algn="l" defTabSz="914400" rtl="0" eaLnBrk="1" latinLnBrk="0" hangingPunct="1">
              <a:lnSpc>
                <a:spcPct val="110000"/>
              </a:lnSpc>
              <a:spcBef>
                <a:spcPts val="600"/>
              </a:spcBef>
              <a:buClr>
                <a:srgbClr val="2C63B1"/>
              </a:buClr>
              <a:buFontTx/>
              <a:buNone/>
              <a:defRPr sz="950" kern="1200">
                <a:solidFill>
                  <a:srgbClr val="4F4F4E"/>
                </a:solidFill>
                <a:latin typeface="+mn-lt"/>
                <a:ea typeface="+mn-ea"/>
                <a:cs typeface="+mn-cs"/>
              </a:defRPr>
            </a:lvl2pPr>
            <a:lvl3pPr marL="648000" indent="0" algn="l" defTabSz="914400" rtl="0" eaLnBrk="1" latinLnBrk="0" hangingPunct="1">
              <a:lnSpc>
                <a:spcPct val="110000"/>
              </a:lnSpc>
              <a:spcBef>
                <a:spcPts val="600"/>
              </a:spcBef>
              <a:buClr>
                <a:srgbClr val="2C63B1"/>
              </a:buClr>
              <a:buFontTx/>
              <a:buNone/>
              <a:defRPr sz="950" kern="1200">
                <a:solidFill>
                  <a:srgbClr val="4F4F4E"/>
                </a:solidFill>
                <a:latin typeface="+mn-lt"/>
                <a:ea typeface="+mn-ea"/>
                <a:cs typeface="+mn-cs"/>
              </a:defRPr>
            </a:lvl3pPr>
            <a:lvl4pPr marL="1008000" indent="0" algn="l" defTabSz="914400" rtl="0" eaLnBrk="1" latinLnBrk="0" hangingPunct="1">
              <a:lnSpc>
                <a:spcPct val="110000"/>
              </a:lnSpc>
              <a:spcBef>
                <a:spcPts val="600"/>
              </a:spcBef>
              <a:buClr>
                <a:srgbClr val="2C63B1"/>
              </a:buClr>
              <a:buFontTx/>
              <a:buNone/>
              <a:defRPr sz="950" kern="1200">
                <a:solidFill>
                  <a:srgbClr val="4F4F4E"/>
                </a:solidFill>
                <a:latin typeface="+mn-lt"/>
                <a:ea typeface="+mn-ea"/>
                <a:cs typeface="+mn-cs"/>
              </a:defRPr>
            </a:lvl4pPr>
            <a:lvl5pPr marL="1368000" indent="0" algn="l" defTabSz="914400" rtl="0" eaLnBrk="1" latinLnBrk="0" hangingPunct="1">
              <a:lnSpc>
                <a:spcPct val="110000"/>
              </a:lnSpc>
              <a:spcBef>
                <a:spcPts val="600"/>
              </a:spcBef>
              <a:spcAft>
                <a:spcPts val="300"/>
              </a:spcAft>
              <a:buClr>
                <a:srgbClr val="2C63B1"/>
              </a:buClr>
              <a:buFontTx/>
              <a:buNone/>
              <a:defRPr sz="95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Schleuse Heubach/ Main  in  der Bauzeit</a:t>
            </a:r>
          </a:p>
        </p:txBody>
      </p:sp>
      <p:sp>
        <p:nvSpPr>
          <p:cNvPr id="20" name="Textplatzhalter 1"/>
          <p:cNvSpPr txBox="1">
            <a:spLocks/>
          </p:cNvSpPr>
          <p:nvPr/>
        </p:nvSpPr>
        <p:spPr>
          <a:xfrm>
            <a:off x="626400" y="1086750"/>
            <a:ext cx="11568775" cy="393100"/>
          </a:xfrm>
          <a:prstGeom prst="rect">
            <a:avLst/>
          </a:prstGeom>
        </p:spPr>
        <p:txBody>
          <a:bodyPr vert="horz" lIns="0" tIns="0" rIns="0" bIns="0" rtlCol="0">
            <a:noAutofit/>
          </a:bodyPr>
          <a:lstStyle>
            <a:lvl1pPr marL="216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baseline="0">
                <a:solidFill>
                  <a:srgbClr val="4F4F4E"/>
                </a:solidFill>
                <a:latin typeface="+mn-lt"/>
                <a:ea typeface="+mn-ea"/>
                <a:cs typeface="+mn-cs"/>
              </a:defRPr>
            </a:lvl1pPr>
            <a:lvl2pPr marL="50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sz="2000" u="sng" dirty="0">
                <a:solidFill>
                  <a:srgbClr val="2C63B1"/>
                </a:solidFill>
              </a:rPr>
              <a:t>Typische Bauweisen Verkehrswasserbau</a:t>
            </a:r>
          </a:p>
        </p:txBody>
      </p:sp>
    </p:spTree>
    <p:extLst>
      <p:ext uri="{BB962C8B-B14F-4D97-AF65-F5344CB8AC3E}">
        <p14:creationId xmlns:p14="http://schemas.microsoft.com/office/powerpoint/2010/main" val="336335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1"/>
          <p:cNvSpPr txBox="1">
            <a:spLocks/>
          </p:cNvSpPr>
          <p:nvPr/>
        </p:nvSpPr>
        <p:spPr>
          <a:xfrm>
            <a:off x="626400" y="1086750"/>
            <a:ext cx="11568775" cy="393100"/>
          </a:xfrm>
          <a:prstGeom prst="rect">
            <a:avLst/>
          </a:prstGeom>
        </p:spPr>
        <p:txBody>
          <a:bodyPr vert="horz" lIns="0" tIns="0" rIns="0" bIns="0" rtlCol="0">
            <a:noAutofit/>
          </a:bodyPr>
          <a:lstStyle>
            <a:lvl1pPr marL="216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baseline="0">
                <a:solidFill>
                  <a:srgbClr val="4F4F4E"/>
                </a:solidFill>
                <a:latin typeface="+mn-lt"/>
                <a:ea typeface="+mn-ea"/>
                <a:cs typeface="+mn-cs"/>
              </a:defRPr>
            </a:lvl1pPr>
            <a:lvl2pPr marL="50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sz="2000" u="sng" dirty="0">
                <a:solidFill>
                  <a:srgbClr val="2C63B1"/>
                </a:solidFill>
              </a:rPr>
              <a:t>Typische Bauweisen Verkehrswasserbau</a:t>
            </a:r>
          </a:p>
        </p:txBody>
      </p:sp>
      <p:sp>
        <p:nvSpPr>
          <p:cNvPr id="4" name="Textplatzhalter 3"/>
          <p:cNvSpPr>
            <a:spLocks noGrp="1"/>
          </p:cNvSpPr>
          <p:nvPr>
            <p:ph type="body" sz="quarter" idx="20"/>
          </p:nvPr>
        </p:nvSpPr>
        <p:spPr>
          <a:xfrm>
            <a:off x="626400" y="5943600"/>
            <a:ext cx="4712827" cy="248400"/>
          </a:xfrm>
        </p:spPr>
        <p:txBody>
          <a:bodyPr/>
          <a:lstStyle/>
          <a:p>
            <a:r>
              <a:rPr lang="de-DE" dirty="0"/>
              <a:t>Bau der Schleuse Heubach 1930 mit Fugendichtung</a:t>
            </a:r>
          </a:p>
        </p:txBody>
      </p:sp>
      <p:sp>
        <p:nvSpPr>
          <p:cNvPr id="5" name="Fußzeilenplatzhalter 4"/>
          <p:cNvSpPr>
            <a:spLocks noGrp="1"/>
          </p:cNvSpPr>
          <p:nvPr>
            <p:ph type="ftr" sz="quarter" idx="3"/>
          </p:nvPr>
        </p:nvSpPr>
        <p:spPr/>
        <p:txBody>
          <a:bodyPr/>
          <a:lstStyle/>
          <a:p>
            <a:r>
              <a:rPr lang="de-DE"/>
              <a:t>Musterfoliensatz zur ZTV-W LB 219</a:t>
            </a:r>
            <a:endParaRPr lang="de-DE" dirty="0"/>
          </a:p>
        </p:txBody>
      </p:sp>
      <p:sp>
        <p:nvSpPr>
          <p:cNvPr id="6" name="Datumsplatzhalter 5"/>
          <p:cNvSpPr>
            <a:spLocks noGrp="1"/>
          </p:cNvSpPr>
          <p:nvPr>
            <p:ph type="dt" sz="half" idx="2"/>
          </p:nvPr>
        </p:nvSpPr>
        <p:spPr/>
        <p:txBody>
          <a:bodyPr/>
          <a:lstStyle/>
          <a:p>
            <a:r>
              <a:rPr lang="de-DE"/>
              <a:t>07.10.2022</a:t>
            </a:r>
            <a:endParaRPr lang="de-DE" dirty="0"/>
          </a:p>
        </p:txBody>
      </p:sp>
      <p:sp>
        <p:nvSpPr>
          <p:cNvPr id="7" name="Foliennummernplatzhalter 6"/>
          <p:cNvSpPr>
            <a:spLocks noGrp="1"/>
          </p:cNvSpPr>
          <p:nvPr>
            <p:ph type="sldNum" sz="quarter" idx="4"/>
          </p:nvPr>
        </p:nvSpPr>
        <p:spPr/>
        <p:txBody>
          <a:bodyPr/>
          <a:lstStyle/>
          <a:p>
            <a:r>
              <a:rPr lang="de-DE" dirty="0"/>
              <a:t>Seite </a:t>
            </a:r>
            <a:fld id="{C9E9A98A-EE95-46CB-BABE-E6CF43D50E3B}" type="slidenum">
              <a:rPr lang="de-DE" smtClean="0"/>
              <a:pPr/>
              <a:t>18</a:t>
            </a:fld>
            <a:endParaRPr lang="de-DE" dirty="0"/>
          </a:p>
        </p:txBody>
      </p:sp>
      <p:sp>
        <p:nvSpPr>
          <p:cNvPr id="8" name="Textplatzhalter 1"/>
          <p:cNvSpPr txBox="1">
            <a:spLocks/>
          </p:cNvSpPr>
          <p:nvPr/>
        </p:nvSpPr>
        <p:spPr>
          <a:xfrm>
            <a:off x="611652" y="411097"/>
            <a:ext cx="10926000" cy="432000"/>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Clr>
                <a:srgbClr val="2C63B1"/>
              </a:buClr>
              <a:buFont typeface="Wingdings" panose="05000000000000000000" pitchFamily="2" charset="2"/>
              <a:buNone/>
              <a:defRPr sz="2200" b="1" kern="1200" baseline="0">
                <a:solidFill>
                  <a:srgbClr val="2C63B1"/>
                </a:solidFill>
                <a:latin typeface="+mn-lt"/>
                <a:ea typeface="+mn-ea"/>
                <a:cs typeface="+mn-cs"/>
              </a:defRPr>
            </a:lvl1pPr>
            <a:lvl2pPr marL="357188" marR="0" indent="-357188" algn="l" defTabSz="914400" rtl="0" eaLnBrk="1" fontAlgn="auto" latinLnBrk="0" hangingPunct="1">
              <a:lnSpc>
                <a:spcPct val="100000"/>
              </a:lnSpc>
              <a:spcBef>
                <a:spcPct val="20000"/>
              </a:spcBef>
              <a:spcAft>
                <a:spcPts val="0"/>
              </a:spcAft>
              <a:buClrTx/>
              <a:buSzTx/>
              <a:buFont typeface="+mj-lt"/>
              <a:buAutoNum type="arabicPeriod"/>
              <a:tabLst>
                <a:tab pos="357188" algn="l"/>
              </a:tabLst>
              <a:defRPr sz="2200" kern="1200">
                <a:solidFill>
                  <a:srgbClr val="2C63B1"/>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Besonderheiten einer Instandsetzung an Verkehrswasserbauwerken</a:t>
            </a:r>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72" b="14747"/>
          <a:stretch/>
        </p:blipFill>
        <p:spPr bwMode="auto">
          <a:xfrm>
            <a:off x="626400" y="1691735"/>
            <a:ext cx="4783800" cy="4289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Grafik 13"/>
          <p:cNvPicPr>
            <a:picLocks noChangeAspect="1"/>
          </p:cNvPicPr>
          <p:nvPr/>
        </p:nvPicPr>
        <p:blipFill rotWithShape="1">
          <a:blip r:embed="rId4" cstate="print">
            <a:extLst>
              <a:ext uri="{28A0092B-C50C-407E-A947-70E740481C1C}">
                <a14:useLocalDpi xmlns:a14="http://schemas.microsoft.com/office/drawing/2010/main" val="0"/>
              </a:ext>
            </a:extLst>
          </a:blip>
          <a:srcRect t="8041"/>
          <a:stretch/>
        </p:blipFill>
        <p:spPr>
          <a:xfrm>
            <a:off x="5610226" y="3886200"/>
            <a:ext cx="4943745" cy="2396864"/>
          </a:xfrm>
          <a:prstGeom prst="rect">
            <a:avLst/>
          </a:prstGeom>
          <a:ln>
            <a:solidFill>
              <a:schemeClr val="bg2"/>
            </a:solidFill>
          </a:ln>
        </p:spPr>
      </p:pic>
      <p:pic>
        <p:nvPicPr>
          <p:cNvPr id="102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628" r="2426" b="4437"/>
          <a:stretch/>
        </p:blipFill>
        <p:spPr bwMode="auto">
          <a:xfrm>
            <a:off x="5610228" y="1133221"/>
            <a:ext cx="4943744" cy="2537079"/>
          </a:xfrm>
          <a:prstGeom prst="rect">
            <a:avLst/>
          </a:prstGeom>
          <a:noFill/>
          <a:ln w="952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
        <p:nvSpPr>
          <p:cNvPr id="17" name="Textplatzhalter 3"/>
          <p:cNvSpPr>
            <a:spLocks noGrp="1"/>
          </p:cNvSpPr>
          <p:nvPr>
            <p:ph type="body" sz="quarter" idx="20"/>
          </p:nvPr>
        </p:nvSpPr>
        <p:spPr>
          <a:xfrm rot="16200000">
            <a:off x="9656880" y="4916343"/>
            <a:ext cx="2396864" cy="336576"/>
          </a:xfrm>
        </p:spPr>
        <p:txBody>
          <a:bodyPr/>
          <a:lstStyle/>
          <a:p>
            <a:r>
              <a:rPr lang="de-DE" dirty="0"/>
              <a:t>Detail Fugenkonstruktion Schleuse Heubach/Main</a:t>
            </a:r>
          </a:p>
        </p:txBody>
      </p:sp>
      <p:sp>
        <p:nvSpPr>
          <p:cNvPr id="18" name="Textplatzhalter 3"/>
          <p:cNvSpPr>
            <a:spLocks noGrp="1"/>
          </p:cNvSpPr>
          <p:nvPr>
            <p:ph type="body" sz="quarter" idx="20"/>
          </p:nvPr>
        </p:nvSpPr>
        <p:spPr>
          <a:xfrm rot="16200000">
            <a:off x="9561203" y="2220600"/>
            <a:ext cx="2537079" cy="362320"/>
          </a:xfrm>
        </p:spPr>
        <p:txBody>
          <a:bodyPr/>
          <a:lstStyle/>
          <a:p>
            <a:r>
              <a:rPr lang="de-DE" dirty="0"/>
              <a:t>Neue Schleuse Hüntel Regelquerschnitt Bewehrung und Dichtung</a:t>
            </a:r>
          </a:p>
        </p:txBody>
      </p:sp>
      <p:sp>
        <p:nvSpPr>
          <p:cNvPr id="12" name="Pfeil nach unten 11"/>
          <p:cNvSpPr/>
          <p:nvPr/>
        </p:nvSpPr>
        <p:spPr>
          <a:xfrm>
            <a:off x="3043700" y="3608117"/>
            <a:ext cx="207500" cy="635000"/>
          </a:xfrm>
          <a:prstGeom prst="downArrow">
            <a:avLst/>
          </a:prstGeom>
          <a:solidFill>
            <a:srgbClr val="FF0000">
              <a:alpha val="43000"/>
            </a:srgb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69539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8" grpId="0" build="p"/>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pPr marL="0" indent="0">
              <a:lnSpc>
                <a:spcPct val="150000"/>
              </a:lnSpc>
              <a:buNone/>
              <a:tabLst>
                <a:tab pos="806450" algn="l"/>
              </a:tabLst>
            </a:pPr>
            <a:r>
              <a:rPr lang="de-DE" sz="2000" u="sng" dirty="0">
                <a:solidFill>
                  <a:srgbClr val="2C63B1"/>
                </a:solidFill>
              </a:rPr>
              <a:t>Typische Bauweisen Verkehrswasserbau </a:t>
            </a:r>
            <a:r>
              <a:rPr lang="de-DE" sz="1800" dirty="0">
                <a:solidFill>
                  <a:srgbClr val="2C63B1"/>
                </a:solidFill>
              </a:rPr>
              <a:t>- Bauwerkserkundung </a:t>
            </a:r>
          </a:p>
          <a:p>
            <a:pPr marL="0" indent="0">
              <a:buNone/>
            </a:pPr>
            <a:endParaRPr lang="de-DE" dirty="0"/>
          </a:p>
        </p:txBody>
      </p:sp>
      <p:sp>
        <p:nvSpPr>
          <p:cNvPr id="5" name="Fußzeilenplatzhalter 4"/>
          <p:cNvSpPr>
            <a:spLocks noGrp="1"/>
          </p:cNvSpPr>
          <p:nvPr>
            <p:ph type="ftr" sz="quarter" idx="3"/>
          </p:nvPr>
        </p:nvSpPr>
        <p:spPr/>
        <p:txBody>
          <a:bodyPr/>
          <a:lstStyle/>
          <a:p>
            <a:r>
              <a:rPr lang="de-DE"/>
              <a:t>Musterfoliensatz zur ZTV-W LB 219</a:t>
            </a:r>
            <a:endParaRPr lang="de-DE" dirty="0"/>
          </a:p>
        </p:txBody>
      </p:sp>
      <p:sp>
        <p:nvSpPr>
          <p:cNvPr id="6" name="Datumsplatzhalter 5"/>
          <p:cNvSpPr>
            <a:spLocks noGrp="1"/>
          </p:cNvSpPr>
          <p:nvPr>
            <p:ph type="dt" sz="half" idx="2"/>
          </p:nvPr>
        </p:nvSpPr>
        <p:spPr/>
        <p:txBody>
          <a:bodyPr/>
          <a:lstStyle/>
          <a:p>
            <a:r>
              <a:rPr lang="de-DE"/>
              <a:t>07.10.2022</a:t>
            </a:r>
            <a:endParaRPr lang="de-DE" dirty="0"/>
          </a:p>
        </p:txBody>
      </p:sp>
      <p:sp>
        <p:nvSpPr>
          <p:cNvPr id="7" name="Foliennummernplatzhalter 6"/>
          <p:cNvSpPr>
            <a:spLocks noGrp="1"/>
          </p:cNvSpPr>
          <p:nvPr>
            <p:ph type="sldNum" sz="quarter" idx="4"/>
          </p:nvPr>
        </p:nvSpPr>
        <p:spPr/>
        <p:txBody>
          <a:bodyPr/>
          <a:lstStyle/>
          <a:p>
            <a:r>
              <a:rPr lang="de-DE" dirty="0"/>
              <a:t>Seite </a:t>
            </a:r>
            <a:fld id="{C9E9A98A-EE95-46CB-BABE-E6CF43D50E3B}" type="slidenum">
              <a:rPr lang="de-DE" smtClean="0"/>
              <a:pPr/>
              <a:t>19</a:t>
            </a:fld>
            <a:endParaRPr lang="de-D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862" y="1893394"/>
            <a:ext cx="3248038" cy="4317474"/>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11832"/>
          <a:stretch/>
        </p:blipFill>
        <p:spPr bwMode="auto">
          <a:xfrm rot="5400000">
            <a:off x="3580946" y="2296526"/>
            <a:ext cx="4317473" cy="3511210"/>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feld 8"/>
          <p:cNvSpPr txBox="1"/>
          <p:nvPr/>
        </p:nvSpPr>
        <p:spPr>
          <a:xfrm>
            <a:off x="7814127" y="1893394"/>
            <a:ext cx="4123463" cy="4201150"/>
          </a:xfrm>
          <a:prstGeom prst="rect">
            <a:avLst/>
          </a:prstGeom>
          <a:noFill/>
        </p:spPr>
        <p:txBody>
          <a:bodyPr wrap="square" rtlCol="0">
            <a:spAutoFit/>
          </a:bodyPr>
          <a:lstStyle/>
          <a:p>
            <a:pPr>
              <a:lnSpc>
                <a:spcPct val="110000"/>
              </a:lnSpc>
              <a:spcBef>
                <a:spcPts val="300"/>
              </a:spcBef>
            </a:pPr>
            <a:r>
              <a:rPr lang="de-DE" sz="1600" dirty="0">
                <a:solidFill>
                  <a:srgbClr val="4F4F4E"/>
                </a:solidFill>
              </a:rPr>
              <a:t>BAW-Merkblatt Bohrkernentnahme für Bauwerksuntersuchungen (MBK) (2012)</a:t>
            </a:r>
          </a:p>
          <a:p>
            <a:pPr>
              <a:lnSpc>
                <a:spcPct val="110000"/>
              </a:lnSpc>
              <a:spcBef>
                <a:spcPts val="300"/>
              </a:spcBef>
            </a:pPr>
            <a:endParaRPr lang="de-DE" sz="1400" dirty="0">
              <a:solidFill>
                <a:srgbClr val="4F4F4E"/>
              </a:solidFill>
            </a:endParaRPr>
          </a:p>
          <a:p>
            <a:pPr>
              <a:lnSpc>
                <a:spcPct val="110000"/>
              </a:lnSpc>
              <a:spcBef>
                <a:spcPts val="300"/>
              </a:spcBef>
            </a:pPr>
            <a:endParaRPr lang="de-DE" sz="1400" dirty="0">
              <a:solidFill>
                <a:srgbClr val="4F4F4E"/>
              </a:solidFill>
            </a:endParaRPr>
          </a:p>
          <a:p>
            <a:pPr>
              <a:lnSpc>
                <a:spcPct val="110000"/>
              </a:lnSpc>
              <a:spcBef>
                <a:spcPts val="300"/>
              </a:spcBef>
            </a:pPr>
            <a:r>
              <a:rPr lang="de-DE" sz="1600" dirty="0">
                <a:solidFill>
                  <a:srgbClr val="4F4F4E"/>
                </a:solidFill>
              </a:rPr>
              <a:t>Bohrlochuntersuchungen:</a:t>
            </a:r>
          </a:p>
          <a:p>
            <a:pPr marL="285750" indent="-285750">
              <a:lnSpc>
                <a:spcPct val="110000"/>
              </a:lnSpc>
              <a:spcBef>
                <a:spcPts val="300"/>
              </a:spcBef>
              <a:buFont typeface="Arial" panose="020B0604020202020204" pitchFamily="34" charset="0"/>
              <a:buChar char="•"/>
            </a:pPr>
            <a:r>
              <a:rPr lang="de-DE" sz="1600" dirty="0">
                <a:solidFill>
                  <a:srgbClr val="4F4F4E"/>
                </a:solidFill>
              </a:rPr>
              <a:t>Bohrlochendoskopie</a:t>
            </a:r>
          </a:p>
          <a:p>
            <a:pPr marL="285750" indent="-285750">
              <a:lnSpc>
                <a:spcPct val="110000"/>
              </a:lnSpc>
              <a:spcBef>
                <a:spcPts val="300"/>
              </a:spcBef>
              <a:buFont typeface="Arial" panose="020B0604020202020204" pitchFamily="34" charset="0"/>
              <a:buChar char="•"/>
            </a:pPr>
            <a:r>
              <a:rPr lang="de-DE" sz="1600" dirty="0">
                <a:solidFill>
                  <a:srgbClr val="4F4F4E"/>
                </a:solidFill>
              </a:rPr>
              <a:t>Bohrlochscan</a:t>
            </a:r>
          </a:p>
          <a:p>
            <a:pPr marL="285750" indent="-285750">
              <a:lnSpc>
                <a:spcPct val="110000"/>
              </a:lnSpc>
              <a:spcBef>
                <a:spcPts val="300"/>
              </a:spcBef>
              <a:buFont typeface="Arial" panose="020B0604020202020204" pitchFamily="34" charset="0"/>
              <a:buChar char="•"/>
            </a:pPr>
            <a:r>
              <a:rPr lang="de-DE" sz="1600" dirty="0">
                <a:solidFill>
                  <a:srgbClr val="4F4F4E"/>
                </a:solidFill>
              </a:rPr>
              <a:t>WD-Versuche</a:t>
            </a:r>
          </a:p>
          <a:p>
            <a:pPr marL="285750" indent="-285750">
              <a:lnSpc>
                <a:spcPct val="110000"/>
              </a:lnSpc>
              <a:spcBef>
                <a:spcPts val="300"/>
              </a:spcBef>
              <a:buFont typeface="Arial" panose="020B0604020202020204" pitchFamily="34" charset="0"/>
              <a:buChar char="•"/>
            </a:pPr>
            <a:r>
              <a:rPr lang="de-DE" sz="1600" dirty="0">
                <a:solidFill>
                  <a:srgbClr val="4F4F4E"/>
                </a:solidFill>
              </a:rPr>
              <a:t>Pumpversuche</a:t>
            </a:r>
          </a:p>
          <a:p>
            <a:pPr>
              <a:lnSpc>
                <a:spcPct val="110000"/>
              </a:lnSpc>
              <a:spcBef>
                <a:spcPts val="300"/>
              </a:spcBef>
            </a:pPr>
            <a:r>
              <a:rPr lang="de-DE" sz="1600" dirty="0">
                <a:solidFill>
                  <a:srgbClr val="4F4F4E"/>
                </a:solidFill>
              </a:rPr>
              <a:t>(je nach Fragestellung und Bauwerkszustand)</a:t>
            </a:r>
          </a:p>
          <a:p>
            <a:pPr marL="285750" indent="-285750">
              <a:lnSpc>
                <a:spcPct val="110000"/>
              </a:lnSpc>
              <a:spcBef>
                <a:spcPts val="300"/>
              </a:spcBef>
              <a:buFont typeface="Arial" panose="020B0604020202020204" pitchFamily="34" charset="0"/>
              <a:buChar char="•"/>
            </a:pPr>
            <a:endParaRPr lang="de-DE" sz="1600" dirty="0">
              <a:solidFill>
                <a:srgbClr val="4F4F4E"/>
              </a:solidFill>
            </a:endParaRPr>
          </a:p>
          <a:p>
            <a:pPr>
              <a:lnSpc>
                <a:spcPct val="110000"/>
              </a:lnSpc>
              <a:spcBef>
                <a:spcPts val="300"/>
              </a:spcBef>
            </a:pPr>
            <a:r>
              <a:rPr lang="de-DE" sz="1600" dirty="0">
                <a:solidFill>
                  <a:srgbClr val="4F4F4E"/>
                </a:solidFill>
              </a:rPr>
              <a:t>(Bei betonaggressiven Grundwasser Bauwerksabdichtung nicht durchbohren!!!)</a:t>
            </a:r>
          </a:p>
        </p:txBody>
      </p:sp>
      <p:sp>
        <p:nvSpPr>
          <p:cNvPr id="11" name="Textplatzhalter 1"/>
          <p:cNvSpPr txBox="1">
            <a:spLocks/>
          </p:cNvSpPr>
          <p:nvPr/>
        </p:nvSpPr>
        <p:spPr>
          <a:xfrm>
            <a:off x="611652" y="411097"/>
            <a:ext cx="10926000" cy="432000"/>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Clr>
                <a:srgbClr val="2C63B1"/>
              </a:buClr>
              <a:buFont typeface="Wingdings" panose="05000000000000000000" pitchFamily="2" charset="2"/>
              <a:buNone/>
              <a:defRPr sz="2200" b="1" kern="1200" baseline="0">
                <a:solidFill>
                  <a:srgbClr val="2C63B1"/>
                </a:solidFill>
                <a:latin typeface="+mn-lt"/>
                <a:ea typeface="+mn-ea"/>
                <a:cs typeface="+mn-cs"/>
              </a:defRPr>
            </a:lvl1pPr>
            <a:lvl2pPr marL="357188" marR="0" indent="-357188" algn="l" defTabSz="914400" rtl="0" eaLnBrk="1" fontAlgn="auto" latinLnBrk="0" hangingPunct="1">
              <a:lnSpc>
                <a:spcPct val="100000"/>
              </a:lnSpc>
              <a:spcBef>
                <a:spcPct val="20000"/>
              </a:spcBef>
              <a:spcAft>
                <a:spcPts val="0"/>
              </a:spcAft>
              <a:buClrTx/>
              <a:buSzTx/>
              <a:buFont typeface="+mj-lt"/>
              <a:buAutoNum type="arabicPeriod"/>
              <a:tabLst>
                <a:tab pos="357188" algn="l"/>
              </a:tabLst>
              <a:defRPr sz="2200" kern="1200">
                <a:solidFill>
                  <a:srgbClr val="2C63B1"/>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Besonderheiten einer Instandsetzung an Verkehrswasserbauwerken</a:t>
            </a:r>
          </a:p>
        </p:txBody>
      </p:sp>
      <p:sp>
        <p:nvSpPr>
          <p:cNvPr id="10" name="Textplatzhalter 3"/>
          <p:cNvSpPr>
            <a:spLocks noGrp="1"/>
          </p:cNvSpPr>
          <p:nvPr>
            <p:ph type="body" sz="quarter" idx="20"/>
          </p:nvPr>
        </p:nvSpPr>
        <p:spPr>
          <a:xfrm rot="16200000">
            <a:off x="4982785" y="3510218"/>
            <a:ext cx="5216779" cy="184520"/>
          </a:xfrm>
        </p:spPr>
        <p:txBody>
          <a:bodyPr/>
          <a:lstStyle/>
          <a:p>
            <a:r>
              <a:rPr lang="de-DE" dirty="0"/>
              <a:t>Gegenüberstellung Bohrkern - Bohrlochendoskopie Schleuse Heubach</a:t>
            </a:r>
          </a:p>
        </p:txBody>
      </p:sp>
    </p:spTree>
    <p:extLst>
      <p:ext uri="{BB962C8B-B14F-4D97-AF65-F5344CB8AC3E}">
        <p14:creationId xmlns:p14="http://schemas.microsoft.com/office/powerpoint/2010/main" val="237065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a:xfrm>
            <a:off x="611652" y="411097"/>
            <a:ext cx="10926000" cy="432000"/>
          </a:xfrm>
        </p:spPr>
        <p:txBody>
          <a:bodyPr/>
          <a:lstStyle/>
          <a:p>
            <a:r>
              <a:rPr lang="de-DE" dirty="0"/>
              <a:t>Inhalt</a:t>
            </a:r>
          </a:p>
        </p:txBody>
      </p:sp>
      <p:sp>
        <p:nvSpPr>
          <p:cNvPr id="3" name="Textplatzhalter 2"/>
          <p:cNvSpPr>
            <a:spLocks noGrp="1"/>
          </p:cNvSpPr>
          <p:nvPr>
            <p:ph type="body" sz="quarter" idx="14"/>
          </p:nvPr>
        </p:nvSpPr>
        <p:spPr/>
        <p:txBody>
          <a:bodyPr/>
          <a:lstStyle/>
          <a:p>
            <a:r>
              <a:rPr lang="de-DE" dirty="0"/>
              <a:t>Einleitung</a:t>
            </a:r>
          </a:p>
          <a:p>
            <a:r>
              <a:rPr lang="de-DE" dirty="0"/>
              <a:t>Besonderheiten einer Instandsetzung an Verkehrswasserbauwerken</a:t>
            </a:r>
          </a:p>
          <a:p>
            <a:r>
              <a:rPr lang="de-DE" dirty="0"/>
              <a:t>Vorsatzschalen (Beton, Spritzbeton) – verankert und bewehrt</a:t>
            </a:r>
          </a:p>
          <a:p>
            <a:r>
              <a:rPr lang="de-DE" dirty="0"/>
              <a:t>Spritzmörtel und Betonersatz im Handauftrag – unverankert und unbewehrt</a:t>
            </a:r>
          </a:p>
          <a:p>
            <a:r>
              <a:rPr lang="de-DE" dirty="0"/>
              <a:t>Besonderheiten Rissinjektionen</a:t>
            </a:r>
          </a:p>
          <a:p>
            <a:r>
              <a:rPr lang="de-DE" dirty="0"/>
              <a:t>Besonderheiten OS</a:t>
            </a:r>
          </a:p>
        </p:txBody>
      </p:sp>
      <p:sp>
        <p:nvSpPr>
          <p:cNvPr id="4" name="Fußzeilenplatzhalter 3"/>
          <p:cNvSpPr>
            <a:spLocks noGrp="1"/>
          </p:cNvSpPr>
          <p:nvPr>
            <p:ph type="ftr" sz="quarter" idx="3"/>
          </p:nvPr>
        </p:nvSpPr>
        <p:spPr/>
        <p:txBody>
          <a:bodyPr/>
          <a:lstStyle/>
          <a:p>
            <a:r>
              <a:rPr lang="de-DE"/>
              <a:t>Musterfoliensatz zur ZTV-W LB 219</a:t>
            </a:r>
            <a:endParaRPr lang="de-DE" dirty="0"/>
          </a:p>
        </p:txBody>
      </p:sp>
      <p:sp>
        <p:nvSpPr>
          <p:cNvPr id="5" name="Datumsplatzhalter 4"/>
          <p:cNvSpPr>
            <a:spLocks noGrp="1"/>
          </p:cNvSpPr>
          <p:nvPr>
            <p:ph type="dt" sz="half" idx="2"/>
          </p:nvPr>
        </p:nvSpPr>
        <p:spPr/>
        <p:txBody>
          <a:bodyPr/>
          <a:lstStyle/>
          <a:p>
            <a:r>
              <a:rPr lang="de-DE"/>
              <a:t>07.10.2022</a:t>
            </a:r>
            <a:endParaRPr lang="de-DE" dirty="0"/>
          </a:p>
        </p:txBody>
      </p:sp>
      <p:sp>
        <p:nvSpPr>
          <p:cNvPr id="6" name="Foliennummernplatzhalter 5"/>
          <p:cNvSpPr>
            <a:spLocks noGrp="1"/>
          </p:cNvSpPr>
          <p:nvPr>
            <p:ph type="sldNum" sz="quarter" idx="4"/>
          </p:nvPr>
        </p:nvSpPr>
        <p:spPr/>
        <p:txBody>
          <a:bodyPr/>
          <a:lstStyle/>
          <a:p>
            <a:r>
              <a:rPr lang="de-DE" dirty="0"/>
              <a:t>Seite </a:t>
            </a:r>
            <a:fld id="{C9E9A98A-EE95-46CB-BABE-E6CF43D50E3B}" type="slidenum">
              <a:rPr lang="de-DE" smtClean="0"/>
              <a:pPr/>
              <a:t>2</a:t>
            </a:fld>
            <a:endParaRPr lang="de-DE" dirty="0"/>
          </a:p>
        </p:txBody>
      </p:sp>
    </p:spTree>
    <p:extLst>
      <p:ext uri="{BB962C8B-B14F-4D97-AF65-F5344CB8AC3E}">
        <p14:creationId xmlns:p14="http://schemas.microsoft.com/office/powerpoint/2010/main" val="3507010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a:xfrm>
            <a:off x="626400" y="1296000"/>
            <a:ext cx="5761700" cy="4716000"/>
          </a:xfrm>
        </p:spPr>
        <p:txBody>
          <a:bodyPr/>
          <a:lstStyle/>
          <a:p>
            <a:pPr marL="0" indent="0">
              <a:buNone/>
            </a:pPr>
            <a:r>
              <a:rPr lang="de-DE" sz="2000" u="sng" dirty="0">
                <a:solidFill>
                  <a:srgbClr val="2C63B1"/>
                </a:solidFill>
              </a:rPr>
              <a:t>Betonabtrag und Untergrundvorbereitung</a:t>
            </a:r>
            <a:endParaRPr lang="de-DE" sz="2000" u="sng" dirty="0"/>
          </a:p>
          <a:p>
            <a:pPr>
              <a:buFont typeface="Arial" panose="020B0604020202020204" pitchFamily="34" charset="0"/>
              <a:buChar char="•"/>
            </a:pPr>
            <a:r>
              <a:rPr lang="de-DE" dirty="0"/>
              <a:t>Betonabtrag (meist Fräsen oder HDW)</a:t>
            </a:r>
          </a:p>
          <a:p>
            <a:pPr>
              <a:buFont typeface="Arial" panose="020B0604020202020204" pitchFamily="34" charset="0"/>
              <a:buChar char="•"/>
            </a:pPr>
            <a:r>
              <a:rPr lang="de-DE" dirty="0"/>
              <a:t>Ggfs. erforderliche Rauheit  herstellen</a:t>
            </a:r>
          </a:p>
          <a:p>
            <a:pPr>
              <a:buFont typeface="Arial" panose="020B0604020202020204" pitchFamily="34" charset="0"/>
              <a:buChar char="•"/>
            </a:pPr>
            <a:r>
              <a:rPr lang="de-DE" dirty="0"/>
              <a:t>Untergrundreinigung  (meist mittels NDW oder Druckluft)</a:t>
            </a:r>
          </a:p>
          <a:p>
            <a:pPr>
              <a:buFont typeface="Arial" panose="020B0604020202020204" pitchFamily="34" charset="0"/>
              <a:buChar char="•"/>
            </a:pPr>
            <a:r>
              <a:rPr lang="de-DE" dirty="0"/>
              <a:t>Wasserzutritte müssen  ggfs. für weitere Arbeiten temporär abgedichtet oder gefasst werden</a:t>
            </a:r>
          </a:p>
          <a:p>
            <a:pPr>
              <a:buFont typeface="Arial" panose="020B0604020202020204" pitchFamily="34" charset="0"/>
              <a:buChar char="•"/>
            </a:pPr>
            <a:r>
              <a:rPr lang="de-DE" dirty="0"/>
              <a:t>Feuchtezustand des Untergrundes abhängig von Betonersatz</a:t>
            </a:r>
          </a:p>
          <a:p>
            <a:endParaRPr lang="de-DE" dirty="0"/>
          </a:p>
          <a:p>
            <a:endParaRPr lang="de-DE" dirty="0"/>
          </a:p>
          <a:p>
            <a:pPr marL="0" indent="0">
              <a:buNone/>
            </a:pPr>
            <a:endParaRPr lang="de-DE" dirty="0"/>
          </a:p>
        </p:txBody>
      </p:sp>
      <p:sp>
        <p:nvSpPr>
          <p:cNvPr id="5" name="Fußzeilenplatzhalter 4"/>
          <p:cNvSpPr>
            <a:spLocks noGrp="1"/>
          </p:cNvSpPr>
          <p:nvPr>
            <p:ph type="ftr" sz="quarter" idx="3"/>
          </p:nvPr>
        </p:nvSpPr>
        <p:spPr/>
        <p:txBody>
          <a:bodyPr/>
          <a:lstStyle/>
          <a:p>
            <a:r>
              <a:rPr lang="de-DE"/>
              <a:t>Musterfoliensatz zur ZTV-W LB 219</a:t>
            </a:r>
            <a:endParaRPr lang="de-DE" dirty="0"/>
          </a:p>
        </p:txBody>
      </p:sp>
      <p:sp>
        <p:nvSpPr>
          <p:cNvPr id="6" name="Datumsplatzhalter 5"/>
          <p:cNvSpPr>
            <a:spLocks noGrp="1"/>
          </p:cNvSpPr>
          <p:nvPr>
            <p:ph type="dt" sz="half" idx="2"/>
          </p:nvPr>
        </p:nvSpPr>
        <p:spPr/>
        <p:txBody>
          <a:bodyPr/>
          <a:lstStyle/>
          <a:p>
            <a:r>
              <a:rPr lang="de-DE"/>
              <a:t>07.10.2022</a:t>
            </a:r>
            <a:endParaRPr dirty="0"/>
          </a:p>
        </p:txBody>
      </p:sp>
      <p:sp>
        <p:nvSpPr>
          <p:cNvPr id="7" name="Foliennummernplatzhalter 6"/>
          <p:cNvSpPr>
            <a:spLocks noGrp="1"/>
          </p:cNvSpPr>
          <p:nvPr>
            <p:ph type="sldNum" sz="quarter" idx="4"/>
          </p:nvPr>
        </p:nvSpPr>
        <p:spPr/>
        <p:txBody>
          <a:bodyPr/>
          <a:lstStyle/>
          <a:p>
            <a:r>
              <a:rPr dirty="0"/>
              <a:t>Seite </a:t>
            </a:r>
            <a:fld id="{C9E9A98A-EE95-46CB-BABE-E6CF43D50E3B}" type="slidenum">
              <a:rPr/>
              <a:pPr/>
              <a:t>20</a:t>
            </a:fld>
            <a:endParaRPr dirty="0"/>
          </a:p>
        </p:txBody>
      </p:sp>
      <p:sp>
        <p:nvSpPr>
          <p:cNvPr id="8" name="Textplatzhalter 1"/>
          <p:cNvSpPr txBox="1">
            <a:spLocks/>
          </p:cNvSpPr>
          <p:nvPr/>
        </p:nvSpPr>
        <p:spPr>
          <a:xfrm>
            <a:off x="611652" y="411097"/>
            <a:ext cx="10926000" cy="432000"/>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Clr>
                <a:srgbClr val="2C63B1"/>
              </a:buClr>
              <a:buFont typeface="Wingdings" panose="05000000000000000000" pitchFamily="2" charset="2"/>
              <a:buNone/>
              <a:defRPr sz="2200" b="1" kern="1200" baseline="0">
                <a:solidFill>
                  <a:srgbClr val="2C63B1"/>
                </a:solidFill>
                <a:latin typeface="+mn-lt"/>
                <a:ea typeface="+mn-ea"/>
                <a:cs typeface="+mn-cs"/>
              </a:defRPr>
            </a:lvl1pPr>
            <a:lvl2pPr marL="357188" marR="0" indent="-357188" algn="l" defTabSz="914400" rtl="0" eaLnBrk="1" fontAlgn="auto" latinLnBrk="0" hangingPunct="1">
              <a:lnSpc>
                <a:spcPct val="100000"/>
              </a:lnSpc>
              <a:spcBef>
                <a:spcPct val="20000"/>
              </a:spcBef>
              <a:spcAft>
                <a:spcPts val="0"/>
              </a:spcAft>
              <a:buClrTx/>
              <a:buSzTx/>
              <a:buFont typeface="+mj-lt"/>
              <a:buAutoNum type="arabicPeriod"/>
              <a:tabLst>
                <a:tab pos="357188" algn="l"/>
              </a:tabLst>
              <a:defRPr sz="2200" kern="1200">
                <a:solidFill>
                  <a:srgbClr val="2C63B1"/>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Besonderheiten einer Instandsetzung an Verkehrswasserbauwerken</a:t>
            </a:r>
          </a:p>
        </p:txBody>
      </p:sp>
      <p:pic>
        <p:nvPicPr>
          <p:cNvPr id="9" name="Grafik 8"/>
          <p:cNvPicPr>
            <a:picLocks noChangeAspect="1"/>
          </p:cNvPicPr>
          <p:nvPr/>
        </p:nvPicPr>
        <p:blipFill rotWithShape="1">
          <a:blip r:embed="rId3" cstate="print">
            <a:extLst>
              <a:ext uri="{28A0092B-C50C-407E-A947-70E740481C1C}">
                <a14:useLocalDpi xmlns:a14="http://schemas.microsoft.com/office/drawing/2010/main" val="0"/>
              </a:ext>
            </a:extLst>
          </a:blip>
          <a:srcRect r="6949"/>
          <a:stretch/>
        </p:blipFill>
        <p:spPr>
          <a:xfrm>
            <a:off x="8127088" y="1121198"/>
            <a:ext cx="3252518" cy="2621570"/>
          </a:xfrm>
          <a:prstGeom prst="rect">
            <a:avLst/>
          </a:prstGeom>
        </p:spPr>
      </p:pic>
      <p:pic>
        <p:nvPicPr>
          <p:cNvPr id="10" name="Grafik 9"/>
          <p:cNvPicPr>
            <a:picLocks noChangeAspect="1"/>
          </p:cNvPicPr>
          <p:nvPr/>
        </p:nvPicPr>
        <p:blipFill rotWithShape="1">
          <a:blip r:embed="rId4" cstate="print">
            <a:extLst>
              <a:ext uri="{28A0092B-C50C-407E-A947-70E740481C1C}">
                <a14:useLocalDpi xmlns:a14="http://schemas.microsoft.com/office/drawing/2010/main" val="0"/>
              </a:ext>
            </a:extLst>
          </a:blip>
          <a:srcRect l="4972" t="779" r="6100" b="9983"/>
          <a:stretch/>
        </p:blipFill>
        <p:spPr>
          <a:xfrm>
            <a:off x="8127087" y="3839745"/>
            <a:ext cx="3252518" cy="2447874"/>
          </a:xfrm>
          <a:prstGeom prst="rect">
            <a:avLst/>
          </a:prstGeom>
        </p:spPr>
      </p:pic>
      <p:sp>
        <p:nvSpPr>
          <p:cNvPr id="12" name="Textplatzhalter 3"/>
          <p:cNvSpPr txBox="1">
            <a:spLocks/>
          </p:cNvSpPr>
          <p:nvPr/>
        </p:nvSpPr>
        <p:spPr>
          <a:xfrm rot="16200000">
            <a:off x="10147847" y="2352960"/>
            <a:ext cx="2621570" cy="158046"/>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600"/>
              </a:spcBef>
              <a:buClr>
                <a:srgbClr val="2C63B1"/>
              </a:buClr>
              <a:buFontTx/>
              <a:buNone/>
              <a:defRPr sz="1050" i="1" kern="1200" baseline="0">
                <a:solidFill>
                  <a:srgbClr val="4F4F4E"/>
                </a:solidFill>
                <a:latin typeface="+mn-lt"/>
                <a:ea typeface="+mn-ea"/>
                <a:cs typeface="+mn-cs"/>
              </a:defRPr>
            </a:lvl1pPr>
            <a:lvl2pPr marL="288000" indent="0" algn="l" defTabSz="914400" rtl="0" eaLnBrk="1" latinLnBrk="0" hangingPunct="1">
              <a:lnSpc>
                <a:spcPct val="110000"/>
              </a:lnSpc>
              <a:spcBef>
                <a:spcPts val="600"/>
              </a:spcBef>
              <a:buClr>
                <a:srgbClr val="2C63B1"/>
              </a:buClr>
              <a:buFontTx/>
              <a:buNone/>
              <a:defRPr sz="950" kern="1200">
                <a:solidFill>
                  <a:srgbClr val="4F4F4E"/>
                </a:solidFill>
                <a:latin typeface="+mn-lt"/>
                <a:ea typeface="+mn-ea"/>
                <a:cs typeface="+mn-cs"/>
              </a:defRPr>
            </a:lvl2pPr>
            <a:lvl3pPr marL="648000" indent="0" algn="l" defTabSz="914400" rtl="0" eaLnBrk="1" latinLnBrk="0" hangingPunct="1">
              <a:lnSpc>
                <a:spcPct val="110000"/>
              </a:lnSpc>
              <a:spcBef>
                <a:spcPts val="600"/>
              </a:spcBef>
              <a:buClr>
                <a:srgbClr val="2C63B1"/>
              </a:buClr>
              <a:buFontTx/>
              <a:buNone/>
              <a:defRPr sz="950" kern="1200">
                <a:solidFill>
                  <a:srgbClr val="4F4F4E"/>
                </a:solidFill>
                <a:latin typeface="+mn-lt"/>
                <a:ea typeface="+mn-ea"/>
                <a:cs typeface="+mn-cs"/>
              </a:defRPr>
            </a:lvl3pPr>
            <a:lvl4pPr marL="1008000" indent="0" algn="l" defTabSz="914400" rtl="0" eaLnBrk="1" latinLnBrk="0" hangingPunct="1">
              <a:lnSpc>
                <a:spcPct val="110000"/>
              </a:lnSpc>
              <a:spcBef>
                <a:spcPts val="600"/>
              </a:spcBef>
              <a:buClr>
                <a:srgbClr val="2C63B1"/>
              </a:buClr>
              <a:buFontTx/>
              <a:buNone/>
              <a:defRPr sz="950" kern="1200">
                <a:solidFill>
                  <a:srgbClr val="4F4F4E"/>
                </a:solidFill>
                <a:latin typeface="+mn-lt"/>
                <a:ea typeface="+mn-ea"/>
                <a:cs typeface="+mn-cs"/>
              </a:defRPr>
            </a:lvl4pPr>
            <a:lvl5pPr marL="1368000" indent="0" algn="l" defTabSz="914400" rtl="0" eaLnBrk="1" latinLnBrk="0" hangingPunct="1">
              <a:lnSpc>
                <a:spcPct val="110000"/>
              </a:lnSpc>
              <a:spcBef>
                <a:spcPts val="600"/>
              </a:spcBef>
              <a:spcAft>
                <a:spcPts val="300"/>
              </a:spcAft>
              <a:buClr>
                <a:srgbClr val="2C63B1"/>
              </a:buClr>
              <a:buFontTx/>
              <a:buNone/>
              <a:defRPr sz="95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Betonabtrag durch Fräsen</a:t>
            </a:r>
          </a:p>
        </p:txBody>
      </p:sp>
      <p:sp>
        <p:nvSpPr>
          <p:cNvPr id="13" name="Textplatzhalter 3"/>
          <p:cNvSpPr txBox="1">
            <a:spLocks/>
          </p:cNvSpPr>
          <p:nvPr/>
        </p:nvSpPr>
        <p:spPr>
          <a:xfrm rot="16200000">
            <a:off x="10153902" y="4897811"/>
            <a:ext cx="2621570" cy="158046"/>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600"/>
              </a:spcBef>
              <a:buClr>
                <a:srgbClr val="2C63B1"/>
              </a:buClr>
              <a:buFontTx/>
              <a:buNone/>
              <a:defRPr sz="1050" i="1" kern="1200" baseline="0">
                <a:solidFill>
                  <a:srgbClr val="4F4F4E"/>
                </a:solidFill>
                <a:latin typeface="+mn-lt"/>
                <a:ea typeface="+mn-ea"/>
                <a:cs typeface="+mn-cs"/>
              </a:defRPr>
            </a:lvl1pPr>
            <a:lvl2pPr marL="288000" indent="0" algn="l" defTabSz="914400" rtl="0" eaLnBrk="1" latinLnBrk="0" hangingPunct="1">
              <a:lnSpc>
                <a:spcPct val="110000"/>
              </a:lnSpc>
              <a:spcBef>
                <a:spcPts val="600"/>
              </a:spcBef>
              <a:buClr>
                <a:srgbClr val="2C63B1"/>
              </a:buClr>
              <a:buFontTx/>
              <a:buNone/>
              <a:defRPr sz="950" kern="1200">
                <a:solidFill>
                  <a:srgbClr val="4F4F4E"/>
                </a:solidFill>
                <a:latin typeface="+mn-lt"/>
                <a:ea typeface="+mn-ea"/>
                <a:cs typeface="+mn-cs"/>
              </a:defRPr>
            </a:lvl2pPr>
            <a:lvl3pPr marL="648000" indent="0" algn="l" defTabSz="914400" rtl="0" eaLnBrk="1" latinLnBrk="0" hangingPunct="1">
              <a:lnSpc>
                <a:spcPct val="110000"/>
              </a:lnSpc>
              <a:spcBef>
                <a:spcPts val="600"/>
              </a:spcBef>
              <a:buClr>
                <a:srgbClr val="2C63B1"/>
              </a:buClr>
              <a:buFontTx/>
              <a:buNone/>
              <a:defRPr sz="950" kern="1200">
                <a:solidFill>
                  <a:srgbClr val="4F4F4E"/>
                </a:solidFill>
                <a:latin typeface="+mn-lt"/>
                <a:ea typeface="+mn-ea"/>
                <a:cs typeface="+mn-cs"/>
              </a:defRPr>
            </a:lvl3pPr>
            <a:lvl4pPr marL="1008000" indent="0" algn="l" defTabSz="914400" rtl="0" eaLnBrk="1" latinLnBrk="0" hangingPunct="1">
              <a:lnSpc>
                <a:spcPct val="110000"/>
              </a:lnSpc>
              <a:spcBef>
                <a:spcPts val="600"/>
              </a:spcBef>
              <a:buClr>
                <a:srgbClr val="2C63B1"/>
              </a:buClr>
              <a:buFontTx/>
              <a:buNone/>
              <a:defRPr sz="950" kern="1200">
                <a:solidFill>
                  <a:srgbClr val="4F4F4E"/>
                </a:solidFill>
                <a:latin typeface="+mn-lt"/>
                <a:ea typeface="+mn-ea"/>
                <a:cs typeface="+mn-cs"/>
              </a:defRPr>
            </a:lvl4pPr>
            <a:lvl5pPr marL="1368000" indent="0" algn="l" defTabSz="914400" rtl="0" eaLnBrk="1" latinLnBrk="0" hangingPunct="1">
              <a:lnSpc>
                <a:spcPct val="110000"/>
              </a:lnSpc>
              <a:spcBef>
                <a:spcPts val="600"/>
              </a:spcBef>
              <a:spcAft>
                <a:spcPts val="300"/>
              </a:spcAft>
              <a:buClr>
                <a:srgbClr val="2C63B1"/>
              </a:buClr>
              <a:buFontTx/>
              <a:buNone/>
              <a:defRPr sz="95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Betonabtrag  mit HDW-Roboter</a:t>
            </a:r>
          </a:p>
        </p:txBody>
      </p:sp>
    </p:spTree>
    <p:extLst>
      <p:ext uri="{BB962C8B-B14F-4D97-AF65-F5344CB8AC3E}">
        <p14:creationId xmlns:p14="http://schemas.microsoft.com/office/powerpoint/2010/main" val="3173945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pPr marL="0" indent="0">
              <a:buNone/>
            </a:pPr>
            <a:r>
              <a:rPr lang="de-DE" sz="2000" u="sng" dirty="0">
                <a:solidFill>
                  <a:srgbClr val="2C63B1"/>
                </a:solidFill>
              </a:rPr>
              <a:t>Betonabtrag und Untergrundvorbereitung</a:t>
            </a:r>
            <a:endParaRPr lang="de-DE" sz="2000" u="sng" dirty="0"/>
          </a:p>
          <a:p>
            <a:pPr>
              <a:buFont typeface="Arial" panose="020B0604020202020204" pitchFamily="34" charset="0"/>
              <a:buChar char="•"/>
            </a:pPr>
            <a:r>
              <a:rPr lang="de-DE" dirty="0"/>
              <a:t>Anfallendes Strahlwasser muss vor Einleitung in Gewässer gereinigt und neutralisiert werden!!!</a:t>
            </a:r>
          </a:p>
          <a:p>
            <a:pPr>
              <a:buFont typeface="Arial" panose="020B0604020202020204" pitchFamily="34" charset="0"/>
              <a:buChar char="•"/>
            </a:pPr>
            <a:r>
              <a:rPr lang="de-DE" dirty="0"/>
              <a:t>Hochdruckwasserstrahlen ist bei Stampfbeton mit stark schwankenden Festigkeiten schwierig</a:t>
            </a:r>
          </a:p>
          <a:p>
            <a:pPr>
              <a:buFont typeface="Arial" panose="020B0604020202020204" pitchFamily="34" charset="0"/>
              <a:buChar char="•"/>
            </a:pPr>
            <a:r>
              <a:rPr lang="de-DE" dirty="0"/>
              <a:t>Bei Ausschreibung immer Bandbreite der Betonfestigkeiten des Untergrundes angeben, nicht alleine die Betondruckfestigkeitsklasse!!!</a:t>
            </a:r>
          </a:p>
          <a:p>
            <a:pPr>
              <a:buFont typeface="Arial" panose="020B0604020202020204" pitchFamily="34" charset="0"/>
              <a:buChar char="•"/>
            </a:pPr>
            <a:r>
              <a:rPr lang="de-DE" dirty="0"/>
              <a:t>Rauheit ist abhängig von statischen Anforderungen und Produktvorgaben (noch keine Rautiefenklassen)</a:t>
            </a:r>
          </a:p>
          <a:p>
            <a:pPr>
              <a:buFont typeface="Arial" panose="020B0604020202020204" pitchFamily="34" charset="0"/>
              <a:buChar char="•"/>
            </a:pPr>
            <a:endParaRPr lang="de-DE" dirty="0"/>
          </a:p>
          <a:p>
            <a:pPr>
              <a:buFont typeface="Arial" panose="020B0604020202020204" pitchFamily="34" charset="0"/>
              <a:buChar char="•"/>
            </a:pPr>
            <a:r>
              <a:rPr lang="de-DE" dirty="0"/>
              <a:t>Alte Fugeneinlagen können Schadstoffe enthalten</a:t>
            </a:r>
          </a:p>
          <a:p>
            <a:pPr>
              <a:buFont typeface="Arial" panose="020B0604020202020204" pitchFamily="34" charset="0"/>
              <a:buChar char="•"/>
            </a:pPr>
            <a:r>
              <a:rPr lang="de-DE" dirty="0"/>
              <a:t>Neue Fugenbereiche können abweichende Anforderungen an Untergrund haben</a:t>
            </a:r>
          </a:p>
          <a:p>
            <a:pPr>
              <a:buFont typeface="Arial" panose="020B0604020202020204" pitchFamily="34" charset="0"/>
              <a:buChar char="•"/>
            </a:pPr>
            <a:r>
              <a:rPr lang="de-DE" dirty="0"/>
              <a:t>Bestehende Dichtungsebenen dürfen ggfs. nicht beschädigt werden</a:t>
            </a:r>
          </a:p>
          <a:p>
            <a:endParaRPr lang="de-DE" dirty="0"/>
          </a:p>
          <a:p>
            <a:pPr marL="0" indent="0">
              <a:buNone/>
            </a:pPr>
            <a:endParaRPr lang="de-DE" dirty="0"/>
          </a:p>
        </p:txBody>
      </p:sp>
      <p:sp>
        <p:nvSpPr>
          <p:cNvPr id="5" name="Fußzeilenplatzhalter 4"/>
          <p:cNvSpPr>
            <a:spLocks noGrp="1"/>
          </p:cNvSpPr>
          <p:nvPr>
            <p:ph type="ftr" sz="quarter" idx="3"/>
          </p:nvPr>
        </p:nvSpPr>
        <p:spPr/>
        <p:txBody>
          <a:bodyPr/>
          <a:lstStyle/>
          <a:p>
            <a:r>
              <a:rPr lang="de-DE"/>
              <a:t>Musterfoliensatz zur ZTV-W LB 219</a:t>
            </a:r>
            <a:endParaRPr lang="de-DE" dirty="0"/>
          </a:p>
        </p:txBody>
      </p:sp>
      <p:sp>
        <p:nvSpPr>
          <p:cNvPr id="6" name="Datumsplatzhalter 5"/>
          <p:cNvSpPr>
            <a:spLocks noGrp="1"/>
          </p:cNvSpPr>
          <p:nvPr>
            <p:ph type="dt" sz="half" idx="2"/>
          </p:nvPr>
        </p:nvSpPr>
        <p:spPr/>
        <p:txBody>
          <a:bodyPr/>
          <a:lstStyle/>
          <a:p>
            <a:r>
              <a:rPr lang="de-DE"/>
              <a:t>07.10.2022</a:t>
            </a:r>
            <a:endParaRPr dirty="0"/>
          </a:p>
        </p:txBody>
      </p:sp>
      <p:sp>
        <p:nvSpPr>
          <p:cNvPr id="7" name="Foliennummernplatzhalter 6"/>
          <p:cNvSpPr>
            <a:spLocks noGrp="1"/>
          </p:cNvSpPr>
          <p:nvPr>
            <p:ph type="sldNum" sz="quarter" idx="4"/>
          </p:nvPr>
        </p:nvSpPr>
        <p:spPr/>
        <p:txBody>
          <a:bodyPr/>
          <a:lstStyle/>
          <a:p>
            <a:r>
              <a:rPr dirty="0"/>
              <a:t>Seite </a:t>
            </a:r>
            <a:fld id="{C9E9A98A-EE95-46CB-BABE-E6CF43D50E3B}" type="slidenum">
              <a:rPr/>
              <a:pPr/>
              <a:t>21</a:t>
            </a:fld>
            <a:endParaRPr dirty="0"/>
          </a:p>
        </p:txBody>
      </p:sp>
      <p:sp>
        <p:nvSpPr>
          <p:cNvPr id="8" name="Textplatzhalter 1"/>
          <p:cNvSpPr txBox="1">
            <a:spLocks/>
          </p:cNvSpPr>
          <p:nvPr/>
        </p:nvSpPr>
        <p:spPr>
          <a:xfrm>
            <a:off x="611652" y="411097"/>
            <a:ext cx="10926000" cy="432000"/>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Clr>
                <a:srgbClr val="2C63B1"/>
              </a:buClr>
              <a:buFont typeface="Wingdings" panose="05000000000000000000" pitchFamily="2" charset="2"/>
              <a:buNone/>
              <a:defRPr sz="2200" b="1" kern="1200" baseline="0">
                <a:solidFill>
                  <a:srgbClr val="2C63B1"/>
                </a:solidFill>
                <a:latin typeface="+mn-lt"/>
                <a:ea typeface="+mn-ea"/>
                <a:cs typeface="+mn-cs"/>
              </a:defRPr>
            </a:lvl1pPr>
            <a:lvl2pPr marL="357188" marR="0" indent="-357188" algn="l" defTabSz="914400" rtl="0" eaLnBrk="1" fontAlgn="auto" latinLnBrk="0" hangingPunct="1">
              <a:lnSpc>
                <a:spcPct val="100000"/>
              </a:lnSpc>
              <a:spcBef>
                <a:spcPct val="20000"/>
              </a:spcBef>
              <a:spcAft>
                <a:spcPts val="0"/>
              </a:spcAft>
              <a:buClrTx/>
              <a:buSzTx/>
              <a:buFont typeface="+mj-lt"/>
              <a:buAutoNum type="arabicPeriod"/>
              <a:tabLst>
                <a:tab pos="357188" algn="l"/>
              </a:tabLst>
              <a:defRPr sz="2200" kern="1200">
                <a:solidFill>
                  <a:srgbClr val="2C63B1"/>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Besonderheiten einer Instandsetzung an Verkehrswasserbauwerken</a:t>
            </a:r>
          </a:p>
        </p:txBody>
      </p:sp>
    </p:spTree>
    <p:extLst>
      <p:ext uri="{BB962C8B-B14F-4D97-AF65-F5344CB8AC3E}">
        <p14:creationId xmlns:p14="http://schemas.microsoft.com/office/powerpoint/2010/main" val="1560964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20"/>
          </p:nvPr>
        </p:nvSpPr>
        <p:spPr/>
        <p:txBody>
          <a:bodyPr/>
          <a:lstStyle/>
          <a:p>
            <a:endParaRPr lang="de-DE" dirty="0"/>
          </a:p>
        </p:txBody>
      </p:sp>
      <p:sp>
        <p:nvSpPr>
          <p:cNvPr id="5" name="Fußzeilenplatzhalter 4"/>
          <p:cNvSpPr>
            <a:spLocks noGrp="1"/>
          </p:cNvSpPr>
          <p:nvPr>
            <p:ph type="ftr" sz="quarter" idx="3"/>
          </p:nvPr>
        </p:nvSpPr>
        <p:spPr/>
        <p:txBody>
          <a:bodyPr/>
          <a:lstStyle/>
          <a:p>
            <a:r>
              <a:rPr lang="de-DE"/>
              <a:t>Musterfoliensatz zur ZTV-W LB 219</a:t>
            </a:r>
            <a:endParaRPr lang="de-DE" dirty="0"/>
          </a:p>
        </p:txBody>
      </p:sp>
      <p:sp>
        <p:nvSpPr>
          <p:cNvPr id="6" name="Datumsplatzhalter 5"/>
          <p:cNvSpPr>
            <a:spLocks noGrp="1"/>
          </p:cNvSpPr>
          <p:nvPr>
            <p:ph type="dt" sz="half" idx="2"/>
          </p:nvPr>
        </p:nvSpPr>
        <p:spPr/>
        <p:txBody>
          <a:bodyPr/>
          <a:lstStyle/>
          <a:p>
            <a:r>
              <a:rPr lang="de-DE"/>
              <a:t>07.10.2022</a:t>
            </a:r>
            <a:endParaRPr lang="de-DE" dirty="0"/>
          </a:p>
        </p:txBody>
      </p:sp>
      <p:sp>
        <p:nvSpPr>
          <p:cNvPr id="7" name="Foliennummernplatzhalter 6"/>
          <p:cNvSpPr>
            <a:spLocks noGrp="1"/>
          </p:cNvSpPr>
          <p:nvPr>
            <p:ph type="sldNum" sz="quarter" idx="4"/>
          </p:nvPr>
        </p:nvSpPr>
        <p:spPr/>
        <p:txBody>
          <a:bodyPr/>
          <a:lstStyle/>
          <a:p>
            <a:r>
              <a:rPr lang="de-DE" dirty="0"/>
              <a:t>Seite </a:t>
            </a:r>
            <a:fld id="{C9E9A98A-EE95-46CB-BABE-E6CF43D50E3B}" type="slidenum">
              <a:rPr lang="de-DE" smtClean="0"/>
              <a:pPr/>
              <a:t>22</a:t>
            </a:fld>
            <a:endParaRPr lang="de-DE" dirty="0"/>
          </a:p>
        </p:txBody>
      </p:sp>
      <p:graphicFrame>
        <p:nvGraphicFramePr>
          <p:cNvPr id="9" name="Tabelle 8"/>
          <p:cNvGraphicFramePr>
            <a:graphicFrameLocks noGrp="1"/>
          </p:cNvGraphicFramePr>
          <p:nvPr>
            <p:extLst>
              <p:ext uri="{D42A27DB-BD31-4B8C-83A1-F6EECF244321}">
                <p14:modId xmlns:p14="http://schemas.microsoft.com/office/powerpoint/2010/main" val="906036021"/>
              </p:ext>
            </p:extLst>
          </p:nvPr>
        </p:nvGraphicFramePr>
        <p:xfrm>
          <a:off x="631205" y="1093854"/>
          <a:ext cx="9201564" cy="5117168"/>
        </p:xfrm>
        <a:graphic>
          <a:graphicData uri="http://schemas.openxmlformats.org/drawingml/2006/table">
            <a:tbl>
              <a:tblPr>
                <a:tableStyleId>{5C22544A-7EE6-4342-B048-85BDC9FD1C3A}</a:tableStyleId>
              </a:tblPr>
              <a:tblGrid>
                <a:gridCol w="354447">
                  <a:extLst>
                    <a:ext uri="{9D8B030D-6E8A-4147-A177-3AD203B41FA5}">
                      <a16:colId xmlns:a16="http://schemas.microsoft.com/office/drawing/2014/main" val="20000"/>
                    </a:ext>
                  </a:extLst>
                </a:gridCol>
                <a:gridCol w="2327564">
                  <a:extLst>
                    <a:ext uri="{9D8B030D-6E8A-4147-A177-3AD203B41FA5}">
                      <a16:colId xmlns:a16="http://schemas.microsoft.com/office/drawing/2014/main" val="20001"/>
                    </a:ext>
                  </a:extLst>
                </a:gridCol>
                <a:gridCol w="989606">
                  <a:extLst>
                    <a:ext uri="{9D8B030D-6E8A-4147-A177-3AD203B41FA5}">
                      <a16:colId xmlns:a16="http://schemas.microsoft.com/office/drawing/2014/main" val="20002"/>
                    </a:ext>
                  </a:extLst>
                </a:gridCol>
                <a:gridCol w="209801">
                  <a:extLst>
                    <a:ext uri="{9D8B030D-6E8A-4147-A177-3AD203B41FA5}">
                      <a16:colId xmlns:a16="http://schemas.microsoft.com/office/drawing/2014/main" val="20003"/>
                    </a:ext>
                  </a:extLst>
                </a:gridCol>
                <a:gridCol w="2113808">
                  <a:extLst>
                    <a:ext uri="{9D8B030D-6E8A-4147-A177-3AD203B41FA5}">
                      <a16:colId xmlns:a16="http://schemas.microsoft.com/office/drawing/2014/main" val="20004"/>
                    </a:ext>
                  </a:extLst>
                </a:gridCol>
                <a:gridCol w="1603169">
                  <a:extLst>
                    <a:ext uri="{9D8B030D-6E8A-4147-A177-3AD203B41FA5}">
                      <a16:colId xmlns:a16="http://schemas.microsoft.com/office/drawing/2014/main" val="20005"/>
                    </a:ext>
                  </a:extLst>
                </a:gridCol>
                <a:gridCol w="1603169">
                  <a:extLst>
                    <a:ext uri="{9D8B030D-6E8A-4147-A177-3AD203B41FA5}">
                      <a16:colId xmlns:a16="http://schemas.microsoft.com/office/drawing/2014/main" val="20006"/>
                    </a:ext>
                  </a:extLst>
                </a:gridCol>
              </a:tblGrid>
              <a:tr h="374178">
                <a:tc>
                  <a:txBody>
                    <a:bodyPr/>
                    <a:lstStyle/>
                    <a:p>
                      <a:pPr algn="just">
                        <a:lnSpc>
                          <a:spcPct val="130000"/>
                        </a:lnSpc>
                        <a:spcAft>
                          <a:spcPts val="0"/>
                        </a:spcAft>
                        <a:tabLst>
                          <a:tab pos="467360" algn="l"/>
                          <a:tab pos="540385" algn="l"/>
                          <a:tab pos="647700" algn="l"/>
                          <a:tab pos="1115060" algn="l"/>
                          <a:tab pos="1828800" algn="l"/>
                        </a:tabLst>
                      </a:pPr>
                      <a:r>
                        <a:rPr lang="de-DE" sz="1400" dirty="0">
                          <a:effectLst/>
                        </a:rPr>
                        <a:t> </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rowSpan="2" gridSpan="4">
                  <a:txBody>
                    <a:bodyPr/>
                    <a:lstStyle/>
                    <a:p>
                      <a:pPr algn="ctr">
                        <a:lnSpc>
                          <a:spcPct val="130000"/>
                        </a:lnSpc>
                        <a:spcAft>
                          <a:spcPts val="0"/>
                        </a:spcAft>
                        <a:tabLst>
                          <a:tab pos="467360" algn="l"/>
                          <a:tab pos="540385" algn="l"/>
                          <a:tab pos="647700" algn="l"/>
                          <a:tab pos="1115060" algn="l"/>
                          <a:tab pos="1828800" algn="l"/>
                        </a:tabLst>
                      </a:pPr>
                      <a:r>
                        <a:rPr lang="de-DE" sz="1400" dirty="0">
                          <a:effectLst/>
                        </a:rPr>
                        <a:t>System</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de-DE"/>
                    </a:p>
                  </a:txBody>
                  <a:tcPr/>
                </a:tc>
                <a:tc rowSpan="2" hMerge="1">
                  <a:txBody>
                    <a:bodyPr/>
                    <a:lstStyle/>
                    <a:p>
                      <a:endParaRPr lang="de-DE"/>
                    </a:p>
                  </a:txBody>
                  <a:tcPr/>
                </a:tc>
                <a:tc rowSpan="2" hMerge="1">
                  <a:txBody>
                    <a:bodyPr/>
                    <a:lstStyle/>
                    <a:p>
                      <a:endParaRPr lang="de-DE"/>
                    </a:p>
                  </a:txBody>
                  <a:tcPr/>
                </a:tc>
                <a:tc>
                  <a:txBody>
                    <a:bodyPr/>
                    <a:lstStyle/>
                    <a:p>
                      <a:pPr algn="ctr">
                        <a:lnSpc>
                          <a:spcPct val="130000"/>
                        </a:lnSpc>
                        <a:spcAft>
                          <a:spcPts val="0"/>
                        </a:spcAft>
                        <a:tabLst>
                          <a:tab pos="467360" algn="l"/>
                          <a:tab pos="540385" algn="l"/>
                          <a:tab pos="647700" algn="l"/>
                          <a:tab pos="1115060" algn="l"/>
                          <a:tab pos="1828800" algn="l"/>
                        </a:tabLst>
                      </a:pPr>
                      <a:r>
                        <a:rPr lang="de-DE" sz="1400" dirty="0">
                          <a:effectLst/>
                        </a:rPr>
                        <a:t>Mittelwert</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tabLst>
                          <a:tab pos="467360" algn="l"/>
                          <a:tab pos="540385" algn="l"/>
                          <a:tab pos="647700" algn="l"/>
                          <a:tab pos="1115060" algn="l"/>
                          <a:tab pos="1828800" algn="l"/>
                        </a:tabLst>
                      </a:pPr>
                      <a:r>
                        <a:rPr lang="de-DE" sz="1400" dirty="0">
                          <a:effectLst/>
                        </a:rPr>
                        <a:t>Minimum</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62865">
                <a:tc>
                  <a:txBody>
                    <a:bodyPr/>
                    <a:lstStyle/>
                    <a:p>
                      <a:pPr algn="just">
                        <a:lnSpc>
                          <a:spcPct val="130000"/>
                        </a:lnSpc>
                        <a:spcAft>
                          <a:spcPts val="0"/>
                        </a:spcAft>
                        <a:tabLst>
                          <a:tab pos="467360" algn="l"/>
                          <a:tab pos="540385" algn="l"/>
                          <a:tab pos="647700" algn="l"/>
                          <a:tab pos="1115060" algn="l"/>
                          <a:tab pos="1828800" algn="l"/>
                        </a:tabLst>
                      </a:pPr>
                      <a:r>
                        <a:rPr lang="de-DE" sz="1400" dirty="0">
                          <a:effectLst/>
                        </a:rPr>
                        <a:t> </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vMerge="1">
                  <a:txBody>
                    <a:bodyPr/>
                    <a:lstStyle/>
                    <a:p>
                      <a:endParaRPr lang="de-DE"/>
                    </a:p>
                  </a:txBody>
                  <a:tcPr/>
                </a:tc>
                <a:tc hMerge="1" vMerge="1">
                  <a:txBody>
                    <a:bodyPr/>
                    <a:lstStyle/>
                    <a:p>
                      <a:endParaRPr lang="de-DE"/>
                    </a:p>
                  </a:txBody>
                  <a:tcPr/>
                </a:tc>
                <a:tc hMerge="1" vMerge="1">
                  <a:txBody>
                    <a:bodyPr/>
                    <a:lstStyle/>
                    <a:p>
                      <a:endParaRPr lang="de-DE"/>
                    </a:p>
                  </a:txBody>
                  <a:tcPr/>
                </a:tc>
                <a:tc hMerge="1" vMerge="1">
                  <a:txBody>
                    <a:bodyPr/>
                    <a:lstStyle/>
                    <a:p>
                      <a:endParaRPr lang="de-DE"/>
                    </a:p>
                  </a:txBody>
                  <a:tcPr/>
                </a:tc>
                <a:tc>
                  <a:txBody>
                    <a:bodyPr/>
                    <a:lstStyle/>
                    <a:p>
                      <a:pPr algn="ctr">
                        <a:lnSpc>
                          <a:spcPct val="130000"/>
                        </a:lnSpc>
                        <a:spcAft>
                          <a:spcPts val="0"/>
                        </a:spcAft>
                        <a:tabLst>
                          <a:tab pos="467360" algn="l"/>
                          <a:tab pos="540385" algn="l"/>
                          <a:tab pos="647700" algn="l"/>
                          <a:tab pos="1115060" algn="l"/>
                          <a:tab pos="1828800" algn="l"/>
                        </a:tabLst>
                      </a:pPr>
                      <a:r>
                        <a:rPr lang="de-DE" sz="1000" dirty="0">
                          <a:effectLst/>
                        </a:rPr>
                        <a:t>N/mm</a:t>
                      </a:r>
                      <a:r>
                        <a:rPr lang="de-DE" sz="1000" baseline="30000" dirty="0">
                          <a:effectLst/>
                        </a:rPr>
                        <a:t>2</a:t>
                      </a:r>
                      <a:endParaRPr lang="de-DE" sz="10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tabLst>
                          <a:tab pos="467360" algn="l"/>
                          <a:tab pos="540385" algn="l"/>
                          <a:tab pos="647700" algn="l"/>
                          <a:tab pos="1115060" algn="l"/>
                          <a:tab pos="1828800" algn="l"/>
                        </a:tabLst>
                      </a:pPr>
                      <a:r>
                        <a:rPr lang="de-DE" sz="1000" dirty="0">
                          <a:effectLst/>
                        </a:rPr>
                        <a:t>N/mm</a:t>
                      </a:r>
                      <a:r>
                        <a:rPr lang="de-DE" sz="1000" baseline="30000" dirty="0">
                          <a:effectLst/>
                        </a:rPr>
                        <a:t>2</a:t>
                      </a:r>
                      <a:endParaRPr lang="de-DE" sz="10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62865">
                <a:tc>
                  <a:txBody>
                    <a:bodyPr/>
                    <a:lstStyle/>
                    <a:p>
                      <a:pPr algn="ctr">
                        <a:lnSpc>
                          <a:spcPct val="130000"/>
                        </a:lnSpc>
                        <a:spcAft>
                          <a:spcPts val="0"/>
                        </a:spcAft>
                        <a:tabLst>
                          <a:tab pos="467360" algn="l"/>
                          <a:tab pos="540385" algn="l"/>
                          <a:tab pos="647700" algn="l"/>
                          <a:tab pos="1115060" algn="l"/>
                          <a:tab pos="1828800" algn="l"/>
                        </a:tabLst>
                      </a:pPr>
                      <a:r>
                        <a:rPr lang="de-DE" sz="1400" dirty="0">
                          <a:effectLst/>
                        </a:rPr>
                        <a:t>1</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just">
                        <a:lnSpc>
                          <a:spcPct val="130000"/>
                        </a:lnSpc>
                        <a:spcAft>
                          <a:spcPts val="0"/>
                        </a:spcAft>
                        <a:tabLst>
                          <a:tab pos="467360" algn="l"/>
                          <a:tab pos="540385" algn="l"/>
                          <a:tab pos="647700" algn="l"/>
                          <a:tab pos="1115060" algn="l"/>
                          <a:tab pos="1828800" algn="l"/>
                        </a:tabLst>
                      </a:pPr>
                      <a:r>
                        <a:rPr lang="de-DE" sz="1400" dirty="0">
                          <a:effectLst/>
                        </a:rPr>
                        <a:t>Beton</a:t>
                      </a:r>
                    </a:p>
                    <a:p>
                      <a:pPr algn="just">
                        <a:lnSpc>
                          <a:spcPct val="130000"/>
                        </a:lnSpc>
                        <a:spcAft>
                          <a:spcPts val="0"/>
                        </a:spcAft>
                        <a:tabLst>
                          <a:tab pos="467360" algn="l"/>
                          <a:tab pos="540385" algn="l"/>
                          <a:tab pos="647700" algn="l"/>
                          <a:tab pos="1115060" algn="l"/>
                          <a:tab pos="1828800" algn="l"/>
                        </a:tabLst>
                      </a:pPr>
                      <a:r>
                        <a:rPr lang="de-DE" sz="1400" dirty="0">
                          <a:effectLst/>
                        </a:rPr>
                        <a:t>(Abschnitt 3)</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just">
                        <a:lnSpc>
                          <a:spcPct val="130000"/>
                        </a:lnSpc>
                        <a:spcAft>
                          <a:spcPts val="0"/>
                        </a:spcAft>
                        <a:tabLst>
                          <a:tab pos="467360" algn="l"/>
                          <a:tab pos="540385" algn="l"/>
                          <a:tab pos="647700" algn="l"/>
                          <a:tab pos="1115060" algn="l"/>
                          <a:tab pos="1828800" algn="l"/>
                        </a:tabLst>
                      </a:pPr>
                      <a:r>
                        <a:rPr lang="de-DE" sz="1400" dirty="0">
                          <a:effectLst/>
                        </a:rPr>
                        <a:t>unbewehrt</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a:txBody>
                    <a:bodyPr/>
                    <a:lstStyle/>
                    <a:p>
                      <a:pPr algn="ctr">
                        <a:lnSpc>
                          <a:spcPct val="130000"/>
                        </a:lnSpc>
                        <a:spcAft>
                          <a:spcPts val="0"/>
                        </a:spcAft>
                        <a:tabLst>
                          <a:tab pos="203835" algn="l"/>
                          <a:tab pos="540385" algn="l"/>
                          <a:tab pos="647700" algn="l"/>
                          <a:tab pos="1115060" algn="l"/>
                          <a:tab pos="1828800" algn="l"/>
                        </a:tabLst>
                      </a:pPr>
                      <a:r>
                        <a:rPr lang="de-DE" sz="1400" dirty="0">
                          <a:effectLst/>
                          <a:sym typeface="Symbol"/>
                        </a:rPr>
                        <a:t></a:t>
                      </a:r>
                      <a:r>
                        <a:rPr lang="de-DE" sz="1400" dirty="0">
                          <a:effectLst/>
                        </a:rPr>
                        <a:t> 1,5</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tabLst>
                          <a:tab pos="215900" algn="l"/>
                          <a:tab pos="540385" algn="l"/>
                          <a:tab pos="647700" algn="l"/>
                          <a:tab pos="1115060" algn="l"/>
                          <a:tab pos="1828800" algn="l"/>
                        </a:tabLst>
                      </a:pPr>
                      <a:r>
                        <a:rPr lang="de-DE" sz="1400" dirty="0">
                          <a:effectLst/>
                          <a:sym typeface="Symbol"/>
                        </a:rPr>
                        <a:t></a:t>
                      </a:r>
                      <a:r>
                        <a:rPr lang="de-DE" sz="1400" dirty="0">
                          <a:effectLst/>
                        </a:rPr>
                        <a:t> 1,0</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62865">
                <a:tc>
                  <a:txBody>
                    <a:bodyPr/>
                    <a:lstStyle/>
                    <a:p>
                      <a:pPr algn="ctr">
                        <a:lnSpc>
                          <a:spcPct val="130000"/>
                        </a:lnSpc>
                        <a:spcAft>
                          <a:spcPts val="0"/>
                        </a:spcAft>
                        <a:tabLst>
                          <a:tab pos="467360" algn="l"/>
                          <a:tab pos="540385" algn="l"/>
                          <a:tab pos="647700" algn="l"/>
                          <a:tab pos="1115060" algn="l"/>
                          <a:tab pos="1828800" algn="l"/>
                        </a:tabLst>
                      </a:pPr>
                      <a:r>
                        <a:rPr lang="de-DE" sz="1400" dirty="0">
                          <a:effectLst/>
                        </a:rPr>
                        <a:t>2</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de-DE"/>
                    </a:p>
                  </a:txBody>
                  <a:tcPr/>
                </a:tc>
                <a:tc gridSpan="3">
                  <a:txBody>
                    <a:bodyPr/>
                    <a:lstStyle/>
                    <a:p>
                      <a:pPr algn="just">
                        <a:lnSpc>
                          <a:spcPct val="130000"/>
                        </a:lnSpc>
                        <a:spcAft>
                          <a:spcPts val="0"/>
                        </a:spcAft>
                        <a:tabLst>
                          <a:tab pos="467360" algn="l"/>
                          <a:tab pos="540385" algn="l"/>
                          <a:tab pos="647700" algn="l"/>
                          <a:tab pos="1115060" algn="l"/>
                          <a:tab pos="1828800" algn="l"/>
                        </a:tabLst>
                      </a:pPr>
                      <a:r>
                        <a:rPr lang="de-DE" sz="1400" dirty="0">
                          <a:effectLst/>
                        </a:rPr>
                        <a:t>verankert, bewehrt</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a:txBody>
                    <a:bodyPr/>
                    <a:lstStyle/>
                    <a:p>
                      <a:pPr algn="ctr">
                        <a:lnSpc>
                          <a:spcPct val="130000"/>
                        </a:lnSpc>
                        <a:spcAft>
                          <a:spcPts val="0"/>
                        </a:spcAft>
                        <a:tabLst>
                          <a:tab pos="203835" algn="l"/>
                          <a:tab pos="540385" algn="l"/>
                          <a:tab pos="647700" algn="l"/>
                          <a:tab pos="1115060" algn="l"/>
                          <a:tab pos="1828800" algn="l"/>
                        </a:tabLst>
                      </a:pPr>
                      <a:r>
                        <a:rPr lang="de-DE" sz="1400" dirty="0">
                          <a:effectLst/>
                        </a:rPr>
                        <a:t>keine Anforderung</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tabLst>
                          <a:tab pos="467360" algn="l"/>
                          <a:tab pos="540385" algn="l"/>
                          <a:tab pos="647700" algn="l"/>
                          <a:tab pos="1115060" algn="l"/>
                          <a:tab pos="1828800" algn="l"/>
                        </a:tabLst>
                      </a:pPr>
                      <a:r>
                        <a:rPr lang="de-DE" sz="1400" dirty="0">
                          <a:effectLst/>
                        </a:rPr>
                        <a:t>keine Anforderung</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62865">
                <a:tc>
                  <a:txBody>
                    <a:bodyPr/>
                    <a:lstStyle/>
                    <a:p>
                      <a:pPr algn="ctr">
                        <a:lnSpc>
                          <a:spcPct val="130000"/>
                        </a:lnSpc>
                        <a:spcAft>
                          <a:spcPts val="0"/>
                        </a:spcAft>
                        <a:tabLst>
                          <a:tab pos="467360" algn="l"/>
                          <a:tab pos="540385" algn="l"/>
                          <a:tab pos="647700" algn="l"/>
                          <a:tab pos="1115060" algn="l"/>
                          <a:tab pos="1828800" algn="l"/>
                        </a:tabLst>
                      </a:pPr>
                      <a:r>
                        <a:rPr lang="de-DE" sz="1400" dirty="0">
                          <a:effectLst/>
                        </a:rPr>
                        <a:t>3</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just">
                        <a:lnSpc>
                          <a:spcPct val="130000"/>
                        </a:lnSpc>
                        <a:spcAft>
                          <a:spcPts val="0"/>
                        </a:spcAft>
                        <a:tabLst>
                          <a:tab pos="467360" algn="l"/>
                          <a:tab pos="540385" algn="l"/>
                          <a:tab pos="647700" algn="l"/>
                          <a:tab pos="1115060" algn="l"/>
                          <a:tab pos="1828800" algn="l"/>
                        </a:tabLst>
                      </a:pPr>
                      <a:r>
                        <a:rPr lang="de-DE" sz="1400" dirty="0">
                          <a:effectLst/>
                        </a:rPr>
                        <a:t>Spritzbeton</a:t>
                      </a:r>
                    </a:p>
                    <a:p>
                      <a:pPr algn="just">
                        <a:lnSpc>
                          <a:spcPct val="130000"/>
                        </a:lnSpc>
                        <a:spcAft>
                          <a:spcPts val="0"/>
                        </a:spcAft>
                        <a:tabLst>
                          <a:tab pos="467360" algn="l"/>
                          <a:tab pos="540385" algn="l"/>
                          <a:tab pos="647700" algn="l"/>
                          <a:tab pos="1115060" algn="l"/>
                          <a:tab pos="1828800" algn="l"/>
                        </a:tabLst>
                      </a:pPr>
                      <a:r>
                        <a:rPr lang="de-DE" sz="1400" dirty="0">
                          <a:effectLst/>
                        </a:rPr>
                        <a:t>(Abschnitt 4)</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gridSpan="2">
                  <a:txBody>
                    <a:bodyPr/>
                    <a:lstStyle/>
                    <a:p>
                      <a:pPr algn="just">
                        <a:lnSpc>
                          <a:spcPct val="130000"/>
                        </a:lnSpc>
                        <a:spcAft>
                          <a:spcPts val="0"/>
                        </a:spcAft>
                        <a:tabLst>
                          <a:tab pos="467360" algn="l"/>
                          <a:tab pos="540385" algn="l"/>
                          <a:tab pos="647700" algn="l"/>
                          <a:tab pos="1115060" algn="l"/>
                          <a:tab pos="1828800" algn="l"/>
                        </a:tabLst>
                      </a:pPr>
                      <a:r>
                        <a:rPr lang="de-DE" sz="1400" dirty="0">
                          <a:effectLst/>
                        </a:rPr>
                        <a:t>verankert, bewehrt</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de-DE"/>
                    </a:p>
                  </a:txBody>
                  <a:tcPr/>
                </a:tc>
                <a:tc>
                  <a:txBody>
                    <a:bodyPr/>
                    <a:lstStyle/>
                    <a:p>
                      <a:pPr algn="ctr">
                        <a:lnSpc>
                          <a:spcPct val="130000"/>
                        </a:lnSpc>
                        <a:spcAft>
                          <a:spcPts val="0"/>
                        </a:spcAft>
                        <a:tabLst>
                          <a:tab pos="467360" algn="l"/>
                          <a:tab pos="540385" algn="l"/>
                          <a:tab pos="647700" algn="l"/>
                          <a:tab pos="1115060" algn="l"/>
                          <a:tab pos="1828800" algn="l"/>
                        </a:tabLst>
                      </a:pPr>
                      <a:r>
                        <a:rPr lang="de-DE" sz="1400" dirty="0">
                          <a:effectLst/>
                        </a:rPr>
                        <a:t>d  </a:t>
                      </a:r>
                      <a:r>
                        <a:rPr lang="de-DE" sz="1400" dirty="0">
                          <a:effectLst/>
                          <a:sym typeface="Symbol"/>
                        </a:rPr>
                        <a:t></a:t>
                      </a:r>
                      <a:r>
                        <a:rPr lang="de-DE" sz="1400" dirty="0">
                          <a:effectLst/>
                        </a:rPr>
                        <a:t> 150 mm</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tabLst>
                          <a:tab pos="203835" algn="l"/>
                          <a:tab pos="540385" algn="l"/>
                          <a:tab pos="647700" algn="l"/>
                          <a:tab pos="1115060" algn="l"/>
                          <a:tab pos="1828800" algn="l"/>
                        </a:tabLst>
                      </a:pPr>
                      <a:r>
                        <a:rPr lang="de-DE" sz="1400" dirty="0">
                          <a:effectLst/>
                        </a:rPr>
                        <a:t>keine Anforderung</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tabLst>
                          <a:tab pos="215900" algn="l"/>
                          <a:tab pos="540385" algn="l"/>
                          <a:tab pos="647700" algn="l"/>
                          <a:tab pos="1115060" algn="l"/>
                          <a:tab pos="1828800" algn="l"/>
                        </a:tabLst>
                      </a:pPr>
                      <a:r>
                        <a:rPr lang="de-DE" sz="1400" dirty="0">
                          <a:effectLst/>
                        </a:rPr>
                        <a:t>keine Anforderung</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62865">
                <a:tc>
                  <a:txBody>
                    <a:bodyPr/>
                    <a:lstStyle/>
                    <a:p>
                      <a:pPr algn="ctr">
                        <a:lnSpc>
                          <a:spcPct val="130000"/>
                        </a:lnSpc>
                        <a:spcAft>
                          <a:spcPts val="0"/>
                        </a:spcAft>
                        <a:tabLst>
                          <a:tab pos="467360" algn="l"/>
                          <a:tab pos="540385" algn="l"/>
                          <a:tab pos="647700" algn="l"/>
                          <a:tab pos="1115060" algn="l"/>
                          <a:tab pos="1828800" algn="l"/>
                        </a:tabLst>
                      </a:pPr>
                      <a:r>
                        <a:rPr lang="de-DE" sz="1400" dirty="0">
                          <a:effectLst/>
                        </a:rPr>
                        <a:t>4</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de-DE"/>
                    </a:p>
                  </a:txBody>
                  <a:tcPr/>
                </a:tc>
                <a:tc gridSpan="2" vMerge="1">
                  <a:txBody>
                    <a:bodyPr/>
                    <a:lstStyle/>
                    <a:p>
                      <a:endParaRPr lang="de-DE"/>
                    </a:p>
                  </a:txBody>
                  <a:tcPr/>
                </a:tc>
                <a:tc hMerge="1" vMerge="1">
                  <a:txBody>
                    <a:bodyPr/>
                    <a:lstStyle/>
                    <a:p>
                      <a:endParaRPr lang="de-DE"/>
                    </a:p>
                  </a:txBody>
                  <a:tcPr/>
                </a:tc>
                <a:tc>
                  <a:txBody>
                    <a:bodyPr/>
                    <a:lstStyle/>
                    <a:p>
                      <a:pPr algn="ctr">
                        <a:lnSpc>
                          <a:spcPct val="130000"/>
                        </a:lnSpc>
                        <a:spcAft>
                          <a:spcPts val="0"/>
                        </a:spcAft>
                        <a:tabLst>
                          <a:tab pos="467360" algn="l"/>
                          <a:tab pos="540385" algn="l"/>
                          <a:tab pos="647700" algn="l"/>
                          <a:tab pos="1115060" algn="l"/>
                          <a:tab pos="1828800" algn="l"/>
                        </a:tabLst>
                      </a:pPr>
                      <a:r>
                        <a:rPr lang="de-DE" sz="1400" dirty="0">
                          <a:effectLst/>
                        </a:rPr>
                        <a:t>d  &lt; 150 mm</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tabLst>
                          <a:tab pos="203835" algn="l"/>
                          <a:tab pos="540385" algn="l"/>
                          <a:tab pos="647700" algn="l"/>
                          <a:tab pos="1115060" algn="l"/>
                          <a:tab pos="1828800" algn="l"/>
                        </a:tabLst>
                      </a:pPr>
                      <a:r>
                        <a:rPr lang="de-DE" sz="1400" dirty="0">
                          <a:effectLst/>
                          <a:sym typeface="Symbol"/>
                        </a:rPr>
                        <a:t></a:t>
                      </a:r>
                      <a:r>
                        <a:rPr lang="de-DE" sz="1400" dirty="0">
                          <a:effectLst/>
                        </a:rPr>
                        <a:t> 0,8</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tabLst>
                          <a:tab pos="215900" algn="l"/>
                          <a:tab pos="540385" algn="l"/>
                          <a:tab pos="647700" algn="l"/>
                          <a:tab pos="1115060" algn="l"/>
                          <a:tab pos="1828800" algn="l"/>
                        </a:tabLst>
                      </a:pPr>
                      <a:r>
                        <a:rPr lang="de-DE" sz="1400" dirty="0">
                          <a:effectLst/>
                          <a:sym typeface="Symbol"/>
                        </a:rPr>
                        <a:t></a:t>
                      </a:r>
                      <a:r>
                        <a:rPr lang="de-DE" sz="1400" dirty="0">
                          <a:effectLst/>
                        </a:rPr>
                        <a:t> 0,5</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74178">
                <a:tc>
                  <a:txBody>
                    <a:bodyPr/>
                    <a:lstStyle/>
                    <a:p>
                      <a:pPr algn="ctr">
                        <a:lnSpc>
                          <a:spcPct val="130000"/>
                        </a:lnSpc>
                        <a:spcAft>
                          <a:spcPts val="0"/>
                        </a:spcAft>
                        <a:tabLst>
                          <a:tab pos="467360" algn="l"/>
                          <a:tab pos="540385" algn="l"/>
                          <a:tab pos="647700" algn="l"/>
                          <a:tab pos="1115060" algn="l"/>
                          <a:tab pos="1828800" algn="l"/>
                        </a:tabLst>
                      </a:pPr>
                      <a:r>
                        <a:rPr lang="de-DE" sz="1400" dirty="0">
                          <a:effectLst/>
                        </a:rPr>
                        <a:t>5</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just">
                        <a:lnSpc>
                          <a:spcPct val="130000"/>
                        </a:lnSpc>
                        <a:spcAft>
                          <a:spcPts val="0"/>
                        </a:spcAft>
                        <a:tabLst>
                          <a:tab pos="467360" algn="l"/>
                          <a:tab pos="540385" algn="l"/>
                          <a:tab pos="647700" algn="l"/>
                          <a:tab pos="1115060" algn="l"/>
                          <a:tab pos="1828800" algn="l"/>
                        </a:tabLst>
                      </a:pPr>
                      <a:r>
                        <a:rPr lang="de-DE" sz="1400" dirty="0">
                          <a:effectLst/>
                        </a:rPr>
                        <a:t>Spritzmörtel/Spritzbeton</a:t>
                      </a:r>
                    </a:p>
                    <a:p>
                      <a:pPr algn="just">
                        <a:lnSpc>
                          <a:spcPct val="130000"/>
                        </a:lnSpc>
                        <a:spcAft>
                          <a:spcPts val="0"/>
                        </a:spcAft>
                        <a:tabLst>
                          <a:tab pos="467360" algn="l"/>
                          <a:tab pos="540385" algn="l"/>
                          <a:tab pos="647700" algn="l"/>
                          <a:tab pos="1115060" algn="l"/>
                          <a:tab pos="1828800" algn="l"/>
                        </a:tabLst>
                      </a:pPr>
                      <a:r>
                        <a:rPr lang="de-DE" sz="1400" dirty="0">
                          <a:effectLst/>
                        </a:rPr>
                        <a:t>(Abschnitt 5)</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gridSpan="2">
                  <a:txBody>
                    <a:bodyPr/>
                    <a:lstStyle/>
                    <a:p>
                      <a:pPr algn="l">
                        <a:lnSpc>
                          <a:spcPct val="130000"/>
                        </a:lnSpc>
                        <a:spcAft>
                          <a:spcPts val="0"/>
                        </a:spcAft>
                        <a:tabLst>
                          <a:tab pos="467360" algn="l"/>
                          <a:tab pos="540385" algn="l"/>
                          <a:tab pos="647700" algn="l"/>
                          <a:tab pos="1115060" algn="l"/>
                          <a:tab pos="1828800" algn="l"/>
                        </a:tabLst>
                      </a:pPr>
                      <a:r>
                        <a:rPr lang="de-DE" sz="1400" dirty="0">
                          <a:effectLst/>
                        </a:rPr>
                        <a:t>unverankert, </a:t>
                      </a:r>
                    </a:p>
                    <a:p>
                      <a:pPr algn="l">
                        <a:lnSpc>
                          <a:spcPct val="130000"/>
                        </a:lnSpc>
                        <a:spcAft>
                          <a:spcPts val="0"/>
                        </a:spcAft>
                        <a:tabLst>
                          <a:tab pos="467360" algn="l"/>
                          <a:tab pos="540385" algn="l"/>
                          <a:tab pos="647700" algn="l"/>
                          <a:tab pos="1115060" algn="l"/>
                          <a:tab pos="1828800" algn="l"/>
                        </a:tabLst>
                      </a:pPr>
                      <a:r>
                        <a:rPr lang="de-DE" sz="1400" dirty="0">
                          <a:effectLst/>
                        </a:rPr>
                        <a:t>unbewehrt</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hMerge="1">
                  <a:txBody>
                    <a:bodyPr/>
                    <a:lstStyle/>
                    <a:p>
                      <a:endParaRPr lang="de-DE"/>
                    </a:p>
                  </a:txBody>
                  <a:tcPr/>
                </a:tc>
                <a:tc>
                  <a:txBody>
                    <a:bodyPr/>
                    <a:lstStyle/>
                    <a:p>
                      <a:pPr algn="ctr">
                        <a:lnSpc>
                          <a:spcPct val="130000"/>
                        </a:lnSpc>
                        <a:spcAft>
                          <a:spcPts val="0"/>
                        </a:spcAft>
                        <a:tabLst>
                          <a:tab pos="467360" algn="l"/>
                          <a:tab pos="540385" algn="l"/>
                          <a:tab pos="647700" algn="l"/>
                          <a:tab pos="1115060" algn="l"/>
                          <a:tab pos="1828800" algn="l"/>
                        </a:tabLst>
                      </a:pPr>
                      <a:r>
                        <a:rPr lang="en-GB" sz="1400" dirty="0">
                          <a:effectLst/>
                        </a:rPr>
                        <a:t>S-A2, </a:t>
                      </a:r>
                      <a:r>
                        <a:rPr lang="en-US" sz="1400" dirty="0">
                          <a:effectLst/>
                        </a:rPr>
                        <a:t>SRM-A2, SRC-A2</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tabLst>
                          <a:tab pos="203835" algn="l"/>
                          <a:tab pos="540385" algn="l"/>
                          <a:tab pos="647700" algn="l"/>
                          <a:tab pos="1115060" algn="l"/>
                          <a:tab pos="1828800" algn="l"/>
                        </a:tabLst>
                      </a:pPr>
                      <a:r>
                        <a:rPr lang="de-DE" sz="1400" dirty="0">
                          <a:effectLst/>
                          <a:sym typeface="Symbol"/>
                        </a:rPr>
                        <a:t></a:t>
                      </a:r>
                      <a:r>
                        <a:rPr lang="en-GB" sz="1400" dirty="0">
                          <a:effectLst/>
                        </a:rPr>
                        <a:t> 0,8</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tabLst>
                          <a:tab pos="215900" algn="l"/>
                          <a:tab pos="540385" algn="l"/>
                          <a:tab pos="647700" algn="l"/>
                          <a:tab pos="1115060" algn="l"/>
                          <a:tab pos="1828800" algn="l"/>
                        </a:tabLst>
                      </a:pPr>
                      <a:r>
                        <a:rPr lang="de-DE" sz="1400" dirty="0">
                          <a:effectLst/>
                          <a:sym typeface="Symbol"/>
                        </a:rPr>
                        <a:t></a:t>
                      </a:r>
                      <a:r>
                        <a:rPr lang="en-GB" sz="1400" dirty="0">
                          <a:effectLst/>
                        </a:rPr>
                        <a:t> 0,5</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74178">
                <a:tc>
                  <a:txBody>
                    <a:bodyPr/>
                    <a:lstStyle/>
                    <a:p>
                      <a:pPr algn="ctr">
                        <a:lnSpc>
                          <a:spcPct val="130000"/>
                        </a:lnSpc>
                        <a:spcAft>
                          <a:spcPts val="0"/>
                        </a:spcAft>
                        <a:tabLst>
                          <a:tab pos="467360" algn="l"/>
                          <a:tab pos="540385" algn="l"/>
                          <a:tab pos="647700" algn="l"/>
                          <a:tab pos="1115060" algn="l"/>
                          <a:tab pos="1828800" algn="l"/>
                        </a:tabLst>
                      </a:pPr>
                      <a:r>
                        <a:rPr lang="en-GB" sz="1400" dirty="0">
                          <a:effectLst/>
                        </a:rPr>
                        <a:t>6</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de-DE"/>
                    </a:p>
                  </a:txBody>
                  <a:tcPr/>
                </a:tc>
                <a:tc gridSpan="2" vMerge="1">
                  <a:txBody>
                    <a:bodyPr/>
                    <a:lstStyle/>
                    <a:p>
                      <a:endParaRPr lang="de-DE"/>
                    </a:p>
                  </a:txBody>
                  <a:tcPr/>
                </a:tc>
                <a:tc hMerge="1" vMerge="1">
                  <a:txBody>
                    <a:bodyPr/>
                    <a:lstStyle/>
                    <a:p>
                      <a:endParaRPr lang="de-DE"/>
                    </a:p>
                  </a:txBody>
                  <a:tcPr/>
                </a:tc>
                <a:tc>
                  <a:txBody>
                    <a:bodyPr/>
                    <a:lstStyle/>
                    <a:p>
                      <a:pPr algn="ctr">
                        <a:lnSpc>
                          <a:spcPct val="130000"/>
                        </a:lnSpc>
                        <a:spcAft>
                          <a:spcPts val="0"/>
                        </a:spcAft>
                        <a:tabLst>
                          <a:tab pos="467360" algn="l"/>
                          <a:tab pos="540385" algn="l"/>
                          <a:tab pos="647700" algn="l"/>
                          <a:tab pos="1115060" algn="l"/>
                          <a:tab pos="1828800" algn="l"/>
                        </a:tabLst>
                      </a:pPr>
                      <a:r>
                        <a:rPr lang="en-GB" sz="1400" dirty="0">
                          <a:effectLst/>
                        </a:rPr>
                        <a:t>S-A3, </a:t>
                      </a:r>
                      <a:r>
                        <a:rPr lang="en-US" sz="1400" dirty="0">
                          <a:effectLst/>
                        </a:rPr>
                        <a:t>SRM-A3, SRC-A3</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tabLst>
                          <a:tab pos="203835" algn="l"/>
                          <a:tab pos="540385" algn="l"/>
                          <a:tab pos="647700" algn="l"/>
                          <a:tab pos="1115060" algn="l"/>
                          <a:tab pos="1828800" algn="l"/>
                        </a:tabLst>
                      </a:pPr>
                      <a:r>
                        <a:rPr lang="de-DE" sz="1400" dirty="0">
                          <a:effectLst/>
                          <a:sym typeface="Symbol"/>
                        </a:rPr>
                        <a:t></a:t>
                      </a:r>
                      <a:r>
                        <a:rPr lang="de-DE" sz="1400" dirty="0">
                          <a:effectLst/>
                        </a:rPr>
                        <a:t> 1,2</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tabLst>
                          <a:tab pos="215900" algn="l"/>
                          <a:tab pos="540385" algn="l"/>
                          <a:tab pos="647700" algn="l"/>
                          <a:tab pos="1115060" algn="l"/>
                          <a:tab pos="1828800" algn="l"/>
                        </a:tabLst>
                      </a:pPr>
                      <a:r>
                        <a:rPr lang="de-DE" sz="1400" dirty="0">
                          <a:effectLst/>
                          <a:sym typeface="Symbol"/>
                        </a:rPr>
                        <a:t></a:t>
                      </a:r>
                      <a:r>
                        <a:rPr lang="de-DE" sz="1400" dirty="0">
                          <a:effectLst/>
                        </a:rPr>
                        <a:t> 0,8</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74178">
                <a:tc>
                  <a:txBody>
                    <a:bodyPr/>
                    <a:lstStyle/>
                    <a:p>
                      <a:pPr algn="ctr">
                        <a:lnSpc>
                          <a:spcPct val="130000"/>
                        </a:lnSpc>
                        <a:spcAft>
                          <a:spcPts val="0"/>
                        </a:spcAft>
                        <a:tabLst>
                          <a:tab pos="467360" algn="l"/>
                          <a:tab pos="540385" algn="l"/>
                          <a:tab pos="647700" algn="l"/>
                          <a:tab pos="1115060" algn="l"/>
                          <a:tab pos="1828800" algn="l"/>
                        </a:tabLst>
                      </a:pPr>
                      <a:r>
                        <a:rPr lang="de-DE" sz="1400" dirty="0">
                          <a:effectLst/>
                        </a:rPr>
                        <a:t>7</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de-DE"/>
                    </a:p>
                  </a:txBody>
                  <a:tcPr/>
                </a:tc>
                <a:tc gridSpan="2" vMerge="1">
                  <a:txBody>
                    <a:bodyPr/>
                    <a:lstStyle/>
                    <a:p>
                      <a:endParaRPr lang="de-DE"/>
                    </a:p>
                  </a:txBody>
                  <a:tcPr/>
                </a:tc>
                <a:tc hMerge="1" vMerge="1">
                  <a:txBody>
                    <a:bodyPr/>
                    <a:lstStyle/>
                    <a:p>
                      <a:endParaRPr lang="de-DE"/>
                    </a:p>
                  </a:txBody>
                  <a:tcPr/>
                </a:tc>
                <a:tc>
                  <a:txBody>
                    <a:bodyPr/>
                    <a:lstStyle/>
                    <a:p>
                      <a:pPr algn="ctr">
                        <a:lnSpc>
                          <a:spcPct val="130000"/>
                        </a:lnSpc>
                        <a:spcAft>
                          <a:spcPts val="0"/>
                        </a:spcAft>
                        <a:tabLst>
                          <a:tab pos="467360" algn="l"/>
                          <a:tab pos="540385" algn="l"/>
                          <a:tab pos="647700" algn="l"/>
                          <a:tab pos="1115060" algn="l"/>
                          <a:tab pos="1828800" algn="l"/>
                        </a:tabLst>
                      </a:pPr>
                      <a:r>
                        <a:rPr lang="en-US" sz="1400" dirty="0">
                          <a:effectLst/>
                        </a:rPr>
                        <a:t>S-A4, SRM-A4, SRC-A4</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tabLst>
                          <a:tab pos="203835" algn="l"/>
                          <a:tab pos="540385" algn="l"/>
                          <a:tab pos="647700" algn="l"/>
                          <a:tab pos="1115060" algn="l"/>
                          <a:tab pos="1828800" algn="l"/>
                        </a:tabLst>
                      </a:pPr>
                      <a:r>
                        <a:rPr lang="de-DE" sz="1400" dirty="0">
                          <a:effectLst/>
                          <a:sym typeface="Symbol"/>
                        </a:rPr>
                        <a:t></a:t>
                      </a:r>
                      <a:r>
                        <a:rPr lang="de-DE" sz="1400" dirty="0">
                          <a:effectLst/>
                        </a:rPr>
                        <a:t> 1,5</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tabLst>
                          <a:tab pos="215900" algn="l"/>
                          <a:tab pos="540385" algn="l"/>
                          <a:tab pos="647700" algn="l"/>
                          <a:tab pos="1115060" algn="l"/>
                          <a:tab pos="1828800" algn="l"/>
                        </a:tabLst>
                      </a:pPr>
                      <a:r>
                        <a:rPr lang="de-DE" sz="1400" dirty="0">
                          <a:effectLst/>
                          <a:sym typeface="Symbol"/>
                        </a:rPr>
                        <a:t></a:t>
                      </a:r>
                      <a:r>
                        <a:rPr lang="de-DE" sz="1400" dirty="0">
                          <a:effectLst/>
                        </a:rPr>
                        <a:t> 1,0</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74178">
                <a:tc>
                  <a:txBody>
                    <a:bodyPr/>
                    <a:lstStyle/>
                    <a:p>
                      <a:pPr algn="ctr">
                        <a:lnSpc>
                          <a:spcPct val="130000"/>
                        </a:lnSpc>
                        <a:spcAft>
                          <a:spcPts val="0"/>
                        </a:spcAft>
                        <a:tabLst>
                          <a:tab pos="467360" algn="l"/>
                          <a:tab pos="540385" algn="l"/>
                          <a:tab pos="647700" algn="l"/>
                          <a:tab pos="1115060" algn="l"/>
                          <a:tab pos="1828800" algn="l"/>
                        </a:tabLst>
                      </a:pPr>
                      <a:r>
                        <a:rPr lang="de-DE" sz="1400" dirty="0">
                          <a:effectLst/>
                        </a:rPr>
                        <a:t>8</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de-DE"/>
                    </a:p>
                  </a:txBody>
                  <a:tcPr/>
                </a:tc>
                <a:tc gridSpan="2" vMerge="1">
                  <a:txBody>
                    <a:bodyPr/>
                    <a:lstStyle/>
                    <a:p>
                      <a:endParaRPr lang="de-DE"/>
                    </a:p>
                  </a:txBody>
                  <a:tcPr/>
                </a:tc>
                <a:tc hMerge="1" vMerge="1">
                  <a:txBody>
                    <a:bodyPr/>
                    <a:lstStyle/>
                    <a:p>
                      <a:endParaRPr lang="de-DE"/>
                    </a:p>
                  </a:txBody>
                  <a:tcPr/>
                </a:tc>
                <a:tc>
                  <a:txBody>
                    <a:bodyPr/>
                    <a:lstStyle/>
                    <a:p>
                      <a:pPr algn="ctr">
                        <a:lnSpc>
                          <a:spcPct val="130000"/>
                        </a:lnSpc>
                        <a:spcAft>
                          <a:spcPts val="0"/>
                        </a:spcAft>
                        <a:tabLst>
                          <a:tab pos="467360" algn="l"/>
                          <a:tab pos="540385" algn="l"/>
                          <a:tab pos="647700" algn="l"/>
                          <a:tab pos="1115060" algn="l"/>
                          <a:tab pos="1828800" algn="l"/>
                        </a:tabLst>
                      </a:pPr>
                      <a:r>
                        <a:rPr lang="en-US" sz="1400" dirty="0">
                          <a:effectLst/>
                        </a:rPr>
                        <a:t>S-A5, SRM-A5, SRC-A5</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tabLst>
                          <a:tab pos="203835" algn="l"/>
                          <a:tab pos="540385" algn="l"/>
                          <a:tab pos="647700" algn="l"/>
                          <a:tab pos="1115060" algn="l"/>
                          <a:tab pos="1828800" algn="l"/>
                        </a:tabLst>
                      </a:pPr>
                      <a:r>
                        <a:rPr lang="de-DE" sz="1400" dirty="0">
                          <a:effectLst/>
                          <a:sym typeface="Symbol"/>
                        </a:rPr>
                        <a:t></a:t>
                      </a:r>
                      <a:r>
                        <a:rPr lang="de-DE" sz="1400" dirty="0">
                          <a:effectLst/>
                        </a:rPr>
                        <a:t> 2,5</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tabLst>
                          <a:tab pos="215900" algn="l"/>
                          <a:tab pos="540385" algn="l"/>
                          <a:tab pos="647700" algn="l"/>
                          <a:tab pos="1115060" algn="l"/>
                          <a:tab pos="1828800" algn="l"/>
                        </a:tabLst>
                      </a:pPr>
                      <a:r>
                        <a:rPr lang="de-DE" sz="1400" dirty="0">
                          <a:effectLst/>
                          <a:sym typeface="Symbol"/>
                        </a:rPr>
                        <a:t></a:t>
                      </a:r>
                      <a:r>
                        <a:rPr lang="de-DE" sz="1400" dirty="0">
                          <a:effectLst/>
                        </a:rPr>
                        <a:t> 2,0</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74178">
                <a:tc>
                  <a:txBody>
                    <a:bodyPr/>
                    <a:lstStyle/>
                    <a:p>
                      <a:pPr algn="ctr">
                        <a:lnSpc>
                          <a:spcPct val="130000"/>
                        </a:lnSpc>
                        <a:spcAft>
                          <a:spcPts val="0"/>
                        </a:spcAft>
                        <a:tabLst>
                          <a:tab pos="467360" algn="l"/>
                          <a:tab pos="540385" algn="l"/>
                          <a:tab pos="647700" algn="l"/>
                          <a:tab pos="1115060" algn="l"/>
                          <a:tab pos="1828800" algn="l"/>
                        </a:tabLst>
                      </a:pPr>
                      <a:r>
                        <a:rPr lang="de-DE" sz="1400" dirty="0">
                          <a:effectLst/>
                        </a:rPr>
                        <a:t>9</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a:lnSpc>
                          <a:spcPct val="130000"/>
                        </a:lnSpc>
                        <a:spcAft>
                          <a:spcPts val="0"/>
                        </a:spcAft>
                        <a:tabLst>
                          <a:tab pos="467360" algn="l"/>
                          <a:tab pos="540385" algn="l"/>
                          <a:tab pos="647700" algn="l"/>
                          <a:tab pos="1115060" algn="l"/>
                          <a:tab pos="1828800" algn="l"/>
                        </a:tabLst>
                      </a:pPr>
                      <a:r>
                        <a:rPr lang="de-DE" sz="1400" dirty="0">
                          <a:effectLst/>
                        </a:rPr>
                        <a:t>Betonersatz im Handauftrag</a:t>
                      </a:r>
                      <a:br>
                        <a:rPr lang="de-DE" sz="1400" dirty="0">
                          <a:effectLst/>
                        </a:rPr>
                      </a:br>
                      <a:r>
                        <a:rPr lang="de-DE" sz="1400" dirty="0">
                          <a:effectLst/>
                        </a:rPr>
                        <a:t>(Abschnitt 6)</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gridSpan="2">
                  <a:txBody>
                    <a:bodyPr/>
                    <a:lstStyle/>
                    <a:p>
                      <a:pPr algn="l">
                        <a:lnSpc>
                          <a:spcPct val="130000"/>
                        </a:lnSpc>
                        <a:spcAft>
                          <a:spcPts val="0"/>
                        </a:spcAft>
                        <a:tabLst>
                          <a:tab pos="467360" algn="l"/>
                          <a:tab pos="540385" algn="l"/>
                          <a:tab pos="647700" algn="l"/>
                          <a:tab pos="1115060" algn="l"/>
                          <a:tab pos="1828800" algn="l"/>
                        </a:tabLst>
                      </a:pPr>
                      <a:r>
                        <a:rPr lang="de-DE" sz="1400" dirty="0">
                          <a:effectLst/>
                        </a:rPr>
                        <a:t>unverankert, </a:t>
                      </a:r>
                    </a:p>
                    <a:p>
                      <a:pPr algn="l">
                        <a:lnSpc>
                          <a:spcPct val="130000"/>
                        </a:lnSpc>
                        <a:spcAft>
                          <a:spcPts val="0"/>
                        </a:spcAft>
                        <a:tabLst>
                          <a:tab pos="467360" algn="l"/>
                          <a:tab pos="540385" algn="l"/>
                          <a:tab pos="647700" algn="l"/>
                          <a:tab pos="1115060" algn="l"/>
                          <a:tab pos="1828800" algn="l"/>
                        </a:tabLst>
                      </a:pPr>
                      <a:r>
                        <a:rPr lang="de-DE" sz="1400" dirty="0">
                          <a:effectLst/>
                        </a:rPr>
                        <a:t>unbewehrt</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de-DE"/>
                    </a:p>
                  </a:txBody>
                  <a:tcPr/>
                </a:tc>
                <a:tc>
                  <a:txBody>
                    <a:bodyPr/>
                    <a:lstStyle/>
                    <a:p>
                      <a:pPr algn="ctr">
                        <a:lnSpc>
                          <a:spcPct val="130000"/>
                        </a:lnSpc>
                        <a:spcAft>
                          <a:spcPts val="0"/>
                        </a:spcAft>
                        <a:tabLst>
                          <a:tab pos="467360" algn="l"/>
                          <a:tab pos="540385" algn="l"/>
                          <a:tab pos="647700" algn="l"/>
                          <a:tab pos="1115060" algn="l"/>
                          <a:tab pos="1828800" algn="l"/>
                        </a:tabLst>
                      </a:pPr>
                      <a:r>
                        <a:rPr lang="de-DE" sz="1400" dirty="0">
                          <a:effectLst/>
                        </a:rPr>
                        <a:t>M-A4, RM-A4, RC-A4</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tabLst>
                          <a:tab pos="203835" algn="l"/>
                          <a:tab pos="540385" algn="l"/>
                          <a:tab pos="647700" algn="l"/>
                          <a:tab pos="1115060" algn="l"/>
                          <a:tab pos="1828800" algn="l"/>
                        </a:tabLst>
                      </a:pPr>
                      <a:r>
                        <a:rPr lang="de-DE" sz="1400" dirty="0">
                          <a:effectLst/>
                          <a:sym typeface="Symbol"/>
                        </a:rPr>
                        <a:t></a:t>
                      </a:r>
                      <a:r>
                        <a:rPr lang="de-DE" sz="1400" dirty="0">
                          <a:effectLst/>
                        </a:rPr>
                        <a:t> 1,5</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tabLst>
                          <a:tab pos="215900" algn="l"/>
                          <a:tab pos="540385" algn="l"/>
                          <a:tab pos="647700" algn="l"/>
                          <a:tab pos="1115060" algn="l"/>
                          <a:tab pos="1828800" algn="l"/>
                        </a:tabLst>
                      </a:pPr>
                      <a:r>
                        <a:rPr lang="de-DE" sz="1400" dirty="0">
                          <a:effectLst/>
                          <a:sym typeface="Symbol"/>
                        </a:rPr>
                        <a:t></a:t>
                      </a:r>
                      <a:r>
                        <a:rPr lang="de-DE" sz="1400" dirty="0">
                          <a:effectLst/>
                        </a:rPr>
                        <a:t> 1,0</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94774">
                <a:tc>
                  <a:txBody>
                    <a:bodyPr/>
                    <a:lstStyle/>
                    <a:p>
                      <a:pPr algn="ctr">
                        <a:lnSpc>
                          <a:spcPct val="130000"/>
                        </a:lnSpc>
                        <a:spcAft>
                          <a:spcPts val="0"/>
                        </a:spcAft>
                        <a:tabLst>
                          <a:tab pos="467360" algn="l"/>
                          <a:tab pos="540385" algn="l"/>
                          <a:tab pos="647700" algn="l"/>
                          <a:tab pos="1115060" algn="l"/>
                          <a:tab pos="1828800" algn="l"/>
                        </a:tabLst>
                      </a:pPr>
                      <a:r>
                        <a:rPr lang="de-DE" sz="1400" dirty="0">
                          <a:effectLst/>
                        </a:rPr>
                        <a:t>10</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de-DE"/>
                    </a:p>
                  </a:txBody>
                  <a:tcPr/>
                </a:tc>
                <a:tc gridSpan="2" vMerge="1">
                  <a:txBody>
                    <a:bodyPr/>
                    <a:lstStyle/>
                    <a:p>
                      <a:endParaRPr lang="de-DE"/>
                    </a:p>
                  </a:txBody>
                  <a:tcPr/>
                </a:tc>
                <a:tc hMerge="1" vMerge="1">
                  <a:txBody>
                    <a:bodyPr/>
                    <a:lstStyle/>
                    <a:p>
                      <a:endParaRPr lang="de-DE"/>
                    </a:p>
                  </a:txBody>
                  <a:tcPr/>
                </a:tc>
                <a:tc>
                  <a:txBody>
                    <a:bodyPr/>
                    <a:lstStyle/>
                    <a:p>
                      <a:pPr algn="ctr">
                        <a:lnSpc>
                          <a:spcPct val="130000"/>
                        </a:lnSpc>
                        <a:spcAft>
                          <a:spcPts val="0"/>
                        </a:spcAft>
                        <a:tabLst>
                          <a:tab pos="467360" algn="l"/>
                          <a:tab pos="540385" algn="l"/>
                          <a:tab pos="647700" algn="l"/>
                          <a:tab pos="1115060" algn="l"/>
                          <a:tab pos="1828800" algn="l"/>
                        </a:tabLst>
                      </a:pPr>
                      <a:r>
                        <a:rPr lang="de-DE" sz="1400" dirty="0">
                          <a:effectLst/>
                        </a:rPr>
                        <a:t>M-A5, RM-A5, RC-A5</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tabLst>
                          <a:tab pos="203835" algn="l"/>
                          <a:tab pos="540385" algn="l"/>
                          <a:tab pos="647700" algn="l"/>
                          <a:tab pos="1115060" algn="l"/>
                          <a:tab pos="1828800" algn="l"/>
                        </a:tabLst>
                      </a:pPr>
                      <a:r>
                        <a:rPr lang="de-DE" sz="1400" dirty="0">
                          <a:effectLst/>
                          <a:sym typeface="Symbol"/>
                        </a:rPr>
                        <a:t></a:t>
                      </a:r>
                      <a:r>
                        <a:rPr lang="de-DE" sz="1400" dirty="0">
                          <a:effectLst/>
                        </a:rPr>
                        <a:t> 2,5</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tabLst>
                          <a:tab pos="215900" algn="l"/>
                          <a:tab pos="540385" algn="l"/>
                          <a:tab pos="647700" algn="l"/>
                          <a:tab pos="1115060" algn="l"/>
                          <a:tab pos="1828800" algn="l"/>
                        </a:tabLst>
                      </a:pPr>
                      <a:r>
                        <a:rPr lang="de-DE" sz="1400" dirty="0">
                          <a:effectLst/>
                          <a:sym typeface="Symbol"/>
                        </a:rPr>
                        <a:t></a:t>
                      </a:r>
                      <a:r>
                        <a:rPr lang="de-DE" sz="1400" dirty="0">
                          <a:effectLst/>
                        </a:rPr>
                        <a:t> 2,0</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262865">
                <a:tc>
                  <a:txBody>
                    <a:bodyPr/>
                    <a:lstStyle/>
                    <a:p>
                      <a:pPr algn="ctr">
                        <a:lnSpc>
                          <a:spcPct val="130000"/>
                        </a:lnSpc>
                        <a:spcAft>
                          <a:spcPts val="0"/>
                        </a:spcAft>
                        <a:tabLst>
                          <a:tab pos="467360" algn="l"/>
                          <a:tab pos="540385" algn="l"/>
                          <a:tab pos="647700" algn="l"/>
                          <a:tab pos="1115060" algn="l"/>
                          <a:tab pos="1828800" algn="l"/>
                        </a:tabLst>
                      </a:pPr>
                      <a:r>
                        <a:rPr lang="de-DE" sz="1400" dirty="0">
                          <a:effectLst/>
                        </a:rPr>
                        <a:t>11</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just">
                        <a:lnSpc>
                          <a:spcPct val="130000"/>
                        </a:lnSpc>
                        <a:spcAft>
                          <a:spcPts val="0"/>
                        </a:spcAft>
                        <a:tabLst>
                          <a:tab pos="467360" algn="l"/>
                          <a:tab pos="540385" algn="l"/>
                          <a:tab pos="647700" algn="l"/>
                          <a:tab pos="1115060" algn="l"/>
                          <a:tab pos="1828800" algn="l"/>
                        </a:tabLst>
                      </a:pPr>
                      <a:r>
                        <a:rPr lang="de-DE" sz="1400" dirty="0">
                          <a:effectLst/>
                        </a:rPr>
                        <a:t>OS</a:t>
                      </a:r>
                    </a:p>
                    <a:p>
                      <a:pPr algn="just">
                        <a:lnSpc>
                          <a:spcPct val="130000"/>
                        </a:lnSpc>
                        <a:spcAft>
                          <a:spcPts val="0"/>
                        </a:spcAft>
                        <a:tabLst>
                          <a:tab pos="467360" algn="l"/>
                          <a:tab pos="540385" algn="l"/>
                          <a:tab pos="647700" algn="l"/>
                          <a:tab pos="1115060" algn="l"/>
                          <a:tab pos="1828800" algn="l"/>
                        </a:tabLst>
                      </a:pPr>
                      <a:r>
                        <a:rPr lang="de-DE" sz="1400" dirty="0">
                          <a:effectLst/>
                        </a:rPr>
                        <a:t>(Abschnitt 7)</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just">
                        <a:lnSpc>
                          <a:spcPct val="130000"/>
                        </a:lnSpc>
                        <a:spcAft>
                          <a:spcPts val="0"/>
                        </a:spcAft>
                        <a:tabLst>
                          <a:tab pos="467360" algn="l"/>
                          <a:tab pos="540385" algn="l"/>
                          <a:tab pos="647700" algn="l"/>
                          <a:tab pos="1115060" algn="l"/>
                          <a:tab pos="1828800" algn="l"/>
                        </a:tabLst>
                      </a:pPr>
                      <a:r>
                        <a:rPr lang="de-DE" sz="1400" dirty="0">
                          <a:effectLst/>
                        </a:rPr>
                        <a:t>OS 1</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a:txBody>
                    <a:bodyPr/>
                    <a:lstStyle/>
                    <a:p>
                      <a:pPr algn="ctr">
                        <a:lnSpc>
                          <a:spcPct val="130000"/>
                        </a:lnSpc>
                        <a:spcAft>
                          <a:spcPts val="0"/>
                        </a:spcAft>
                        <a:tabLst>
                          <a:tab pos="203835" algn="l"/>
                          <a:tab pos="540385" algn="l"/>
                          <a:tab pos="647700" algn="l"/>
                          <a:tab pos="1115060" algn="l"/>
                          <a:tab pos="1828800" algn="l"/>
                        </a:tabLst>
                      </a:pPr>
                      <a:r>
                        <a:rPr lang="de-DE" sz="1400" dirty="0">
                          <a:effectLst/>
                        </a:rPr>
                        <a:t>keine Anforderung</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tabLst>
                          <a:tab pos="467360" algn="l"/>
                          <a:tab pos="540385" algn="l"/>
                          <a:tab pos="647700" algn="l"/>
                          <a:tab pos="1115060" algn="l"/>
                          <a:tab pos="1828800" algn="l"/>
                        </a:tabLst>
                      </a:pPr>
                      <a:r>
                        <a:rPr lang="de-DE" sz="1400" dirty="0">
                          <a:effectLst/>
                        </a:rPr>
                        <a:t>keine Anforderung</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262865">
                <a:tc>
                  <a:txBody>
                    <a:bodyPr/>
                    <a:lstStyle/>
                    <a:p>
                      <a:pPr algn="ctr">
                        <a:lnSpc>
                          <a:spcPct val="130000"/>
                        </a:lnSpc>
                        <a:spcAft>
                          <a:spcPts val="0"/>
                        </a:spcAft>
                        <a:tabLst>
                          <a:tab pos="467360" algn="l"/>
                          <a:tab pos="540385" algn="l"/>
                          <a:tab pos="647700" algn="l"/>
                          <a:tab pos="1115060" algn="l"/>
                          <a:tab pos="1828800" algn="l"/>
                        </a:tabLst>
                      </a:pPr>
                      <a:r>
                        <a:rPr lang="de-DE" sz="1400" dirty="0">
                          <a:effectLst/>
                        </a:rPr>
                        <a:t>12</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de-DE"/>
                    </a:p>
                  </a:txBody>
                  <a:tcPr/>
                </a:tc>
                <a:tc gridSpan="3">
                  <a:txBody>
                    <a:bodyPr/>
                    <a:lstStyle/>
                    <a:p>
                      <a:pPr algn="just">
                        <a:lnSpc>
                          <a:spcPct val="130000"/>
                        </a:lnSpc>
                        <a:spcAft>
                          <a:spcPts val="0"/>
                        </a:spcAft>
                        <a:tabLst>
                          <a:tab pos="467360" algn="l"/>
                          <a:tab pos="540385" algn="l"/>
                          <a:tab pos="647700" algn="l"/>
                          <a:tab pos="1115060" algn="l"/>
                          <a:tab pos="1828800" algn="l"/>
                        </a:tabLst>
                      </a:pPr>
                      <a:r>
                        <a:rPr lang="de-DE" sz="1400" dirty="0">
                          <a:effectLst/>
                        </a:rPr>
                        <a:t>OS 4</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a:txBody>
                    <a:bodyPr/>
                    <a:lstStyle/>
                    <a:p>
                      <a:pPr algn="ctr">
                        <a:lnSpc>
                          <a:spcPct val="130000"/>
                        </a:lnSpc>
                        <a:spcAft>
                          <a:spcPts val="0"/>
                        </a:spcAft>
                        <a:tabLst>
                          <a:tab pos="203835" algn="l"/>
                          <a:tab pos="540385" algn="l"/>
                          <a:tab pos="647700" algn="l"/>
                          <a:tab pos="1115060" algn="l"/>
                          <a:tab pos="1828800" algn="l"/>
                        </a:tabLst>
                      </a:pPr>
                      <a:r>
                        <a:rPr lang="de-DE" sz="1400" dirty="0">
                          <a:effectLst/>
                          <a:sym typeface="Symbol"/>
                        </a:rPr>
                        <a:t></a:t>
                      </a:r>
                      <a:r>
                        <a:rPr lang="de-DE" sz="1400" dirty="0">
                          <a:effectLst/>
                        </a:rPr>
                        <a:t> 1,3</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tabLst>
                          <a:tab pos="215900" algn="l"/>
                          <a:tab pos="540385" algn="l"/>
                          <a:tab pos="647700" algn="l"/>
                          <a:tab pos="1115060" algn="l"/>
                          <a:tab pos="1828800" algn="l"/>
                        </a:tabLst>
                      </a:pPr>
                      <a:r>
                        <a:rPr lang="de-DE" sz="1400" dirty="0">
                          <a:effectLst/>
                          <a:sym typeface="Symbol"/>
                        </a:rPr>
                        <a:t></a:t>
                      </a:r>
                      <a:r>
                        <a:rPr lang="de-DE" sz="1400" dirty="0">
                          <a:effectLst/>
                        </a:rPr>
                        <a:t> 0,8</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r h="374178">
                <a:tc>
                  <a:txBody>
                    <a:bodyPr/>
                    <a:lstStyle/>
                    <a:p>
                      <a:pPr algn="ctr">
                        <a:lnSpc>
                          <a:spcPct val="130000"/>
                        </a:lnSpc>
                        <a:spcAft>
                          <a:spcPts val="0"/>
                        </a:spcAft>
                        <a:tabLst>
                          <a:tab pos="467360" algn="l"/>
                          <a:tab pos="540385" algn="l"/>
                          <a:tab pos="647700" algn="l"/>
                          <a:tab pos="1115060" algn="l"/>
                          <a:tab pos="1828800" algn="l"/>
                        </a:tabLst>
                      </a:pPr>
                      <a:r>
                        <a:rPr lang="de-DE" sz="1400" dirty="0">
                          <a:effectLst/>
                        </a:rPr>
                        <a:t>13</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de-DE"/>
                    </a:p>
                  </a:txBody>
                  <a:tcPr/>
                </a:tc>
                <a:tc rowSpan="2">
                  <a:txBody>
                    <a:bodyPr/>
                    <a:lstStyle/>
                    <a:p>
                      <a:pPr algn="l">
                        <a:lnSpc>
                          <a:spcPct val="130000"/>
                        </a:lnSpc>
                        <a:spcAft>
                          <a:spcPts val="0"/>
                        </a:spcAft>
                        <a:tabLst>
                          <a:tab pos="467360" algn="l"/>
                          <a:tab pos="540385" algn="l"/>
                          <a:tab pos="647700" algn="l"/>
                          <a:tab pos="1115060" algn="l"/>
                          <a:tab pos="1828800" algn="l"/>
                        </a:tabLst>
                      </a:pPr>
                      <a:r>
                        <a:rPr lang="de-DE" sz="1400" dirty="0">
                          <a:effectLst/>
                        </a:rPr>
                        <a:t>OS 5</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ct val="130000"/>
                        </a:lnSpc>
                        <a:spcAft>
                          <a:spcPts val="0"/>
                        </a:spcAft>
                        <a:tabLst>
                          <a:tab pos="467360" algn="l"/>
                          <a:tab pos="540385" algn="l"/>
                          <a:tab pos="647700" algn="l"/>
                          <a:tab pos="1115060" algn="l"/>
                          <a:tab pos="1828800" algn="l"/>
                        </a:tabLst>
                      </a:pPr>
                      <a:r>
                        <a:rPr lang="de-DE" sz="1400" dirty="0">
                          <a:effectLst/>
                        </a:rPr>
                        <a:t>ohne Feinspachtel</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de-DE"/>
                    </a:p>
                  </a:txBody>
                  <a:tcPr/>
                </a:tc>
                <a:tc>
                  <a:txBody>
                    <a:bodyPr/>
                    <a:lstStyle/>
                    <a:p>
                      <a:pPr algn="ctr">
                        <a:lnSpc>
                          <a:spcPct val="130000"/>
                        </a:lnSpc>
                        <a:spcAft>
                          <a:spcPts val="0"/>
                        </a:spcAft>
                        <a:tabLst>
                          <a:tab pos="203835" algn="l"/>
                          <a:tab pos="540385" algn="l"/>
                          <a:tab pos="647700" algn="l"/>
                          <a:tab pos="1115060" algn="l"/>
                          <a:tab pos="1828800" algn="l"/>
                        </a:tabLst>
                      </a:pPr>
                      <a:r>
                        <a:rPr lang="de-DE" sz="1400" dirty="0">
                          <a:effectLst/>
                          <a:sym typeface="Symbol"/>
                        </a:rPr>
                        <a:t></a:t>
                      </a:r>
                      <a:r>
                        <a:rPr lang="de-DE" sz="1400" dirty="0">
                          <a:effectLst/>
                        </a:rPr>
                        <a:t> 1,0</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tabLst>
                          <a:tab pos="215900" algn="l"/>
                          <a:tab pos="540385" algn="l"/>
                          <a:tab pos="647700" algn="l"/>
                          <a:tab pos="1115060" algn="l"/>
                          <a:tab pos="1828800" algn="l"/>
                        </a:tabLst>
                      </a:pPr>
                      <a:r>
                        <a:rPr lang="de-DE" sz="1400" dirty="0">
                          <a:effectLst/>
                          <a:sym typeface="Symbol"/>
                        </a:rPr>
                        <a:t></a:t>
                      </a:r>
                      <a:r>
                        <a:rPr lang="de-DE" sz="1400" dirty="0">
                          <a:effectLst/>
                        </a:rPr>
                        <a:t> 0,6</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4"/>
                  </a:ext>
                </a:extLst>
              </a:tr>
              <a:tr h="262865">
                <a:tc>
                  <a:txBody>
                    <a:bodyPr/>
                    <a:lstStyle/>
                    <a:p>
                      <a:pPr algn="ctr">
                        <a:lnSpc>
                          <a:spcPct val="130000"/>
                        </a:lnSpc>
                        <a:spcAft>
                          <a:spcPts val="0"/>
                        </a:spcAft>
                        <a:tabLst>
                          <a:tab pos="467360" algn="l"/>
                          <a:tab pos="540385" algn="l"/>
                          <a:tab pos="647700" algn="l"/>
                          <a:tab pos="1115060" algn="l"/>
                          <a:tab pos="1828800" algn="l"/>
                        </a:tabLst>
                      </a:pPr>
                      <a:r>
                        <a:rPr lang="de-DE" sz="1400" dirty="0">
                          <a:effectLst/>
                        </a:rPr>
                        <a:t>14</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de-DE"/>
                    </a:p>
                  </a:txBody>
                  <a:tcPr/>
                </a:tc>
                <a:tc vMerge="1">
                  <a:txBody>
                    <a:bodyPr/>
                    <a:lstStyle/>
                    <a:p>
                      <a:endParaRPr lang="de-DE"/>
                    </a:p>
                  </a:txBody>
                  <a:tcPr/>
                </a:tc>
                <a:tc gridSpan="2">
                  <a:txBody>
                    <a:bodyPr/>
                    <a:lstStyle/>
                    <a:p>
                      <a:pPr algn="just">
                        <a:lnSpc>
                          <a:spcPct val="130000"/>
                        </a:lnSpc>
                        <a:spcAft>
                          <a:spcPts val="0"/>
                        </a:spcAft>
                        <a:tabLst>
                          <a:tab pos="467360" algn="l"/>
                          <a:tab pos="540385" algn="l"/>
                          <a:tab pos="647700" algn="l"/>
                          <a:tab pos="1115060" algn="l"/>
                          <a:tab pos="1828800" algn="l"/>
                        </a:tabLst>
                      </a:pPr>
                      <a:r>
                        <a:rPr lang="de-DE" sz="1400" dirty="0">
                          <a:effectLst/>
                        </a:rPr>
                        <a:t>mit Feinspachtel</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de-DE"/>
                    </a:p>
                  </a:txBody>
                  <a:tcPr/>
                </a:tc>
                <a:tc>
                  <a:txBody>
                    <a:bodyPr/>
                    <a:lstStyle/>
                    <a:p>
                      <a:pPr algn="ctr">
                        <a:lnSpc>
                          <a:spcPct val="130000"/>
                        </a:lnSpc>
                        <a:spcAft>
                          <a:spcPts val="0"/>
                        </a:spcAft>
                        <a:tabLst>
                          <a:tab pos="203835" algn="l"/>
                          <a:tab pos="540385" algn="l"/>
                          <a:tab pos="647700" algn="l"/>
                          <a:tab pos="1115060" algn="l"/>
                          <a:tab pos="1828800" algn="l"/>
                        </a:tabLst>
                      </a:pPr>
                      <a:r>
                        <a:rPr lang="de-DE" sz="1400" dirty="0">
                          <a:effectLst/>
                          <a:sym typeface="Symbol"/>
                        </a:rPr>
                        <a:t></a:t>
                      </a:r>
                      <a:r>
                        <a:rPr lang="de-DE" sz="1400" dirty="0">
                          <a:effectLst/>
                        </a:rPr>
                        <a:t> 1,3</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tabLst>
                          <a:tab pos="215900" algn="l"/>
                          <a:tab pos="540385" algn="l"/>
                          <a:tab pos="647700" algn="l"/>
                          <a:tab pos="1115060" algn="l"/>
                          <a:tab pos="1828800" algn="l"/>
                        </a:tabLst>
                      </a:pPr>
                      <a:r>
                        <a:rPr lang="de-DE" sz="1400" dirty="0">
                          <a:effectLst/>
                          <a:sym typeface="Symbol"/>
                        </a:rPr>
                        <a:t></a:t>
                      </a:r>
                      <a:r>
                        <a:rPr lang="de-DE" sz="1400" dirty="0">
                          <a:effectLst/>
                        </a:rPr>
                        <a:t> 0,8</a:t>
                      </a:r>
                      <a:endParaRPr lang="de-DE" sz="1400" dirty="0">
                        <a:effectLst/>
                        <a:latin typeface="Arial"/>
                        <a:ea typeface="Times New Roman"/>
                        <a:cs typeface="Times New Roman"/>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5"/>
                  </a:ext>
                </a:extLst>
              </a:tr>
            </a:tbl>
          </a:graphicData>
        </a:graphic>
      </p:graphicFrame>
      <p:sp>
        <p:nvSpPr>
          <p:cNvPr id="8" name="Textplatzhalter 1"/>
          <p:cNvSpPr txBox="1">
            <a:spLocks/>
          </p:cNvSpPr>
          <p:nvPr/>
        </p:nvSpPr>
        <p:spPr>
          <a:xfrm>
            <a:off x="611652" y="411097"/>
            <a:ext cx="10926000" cy="432000"/>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Clr>
                <a:srgbClr val="2C63B1"/>
              </a:buClr>
              <a:buFont typeface="Wingdings" panose="05000000000000000000" pitchFamily="2" charset="2"/>
              <a:buNone/>
              <a:defRPr sz="2200" b="1" kern="1200" baseline="0">
                <a:solidFill>
                  <a:srgbClr val="2C63B1"/>
                </a:solidFill>
                <a:latin typeface="+mn-lt"/>
                <a:ea typeface="+mn-ea"/>
                <a:cs typeface="+mn-cs"/>
              </a:defRPr>
            </a:lvl1pPr>
            <a:lvl2pPr marL="357188" marR="0" indent="-357188" algn="l" defTabSz="914400" rtl="0" eaLnBrk="1" fontAlgn="auto" latinLnBrk="0" hangingPunct="1">
              <a:lnSpc>
                <a:spcPct val="100000"/>
              </a:lnSpc>
              <a:spcBef>
                <a:spcPct val="20000"/>
              </a:spcBef>
              <a:spcAft>
                <a:spcPts val="0"/>
              </a:spcAft>
              <a:buClrTx/>
              <a:buSzTx/>
              <a:buFont typeface="+mj-lt"/>
              <a:buAutoNum type="arabicPeriod"/>
              <a:tabLst>
                <a:tab pos="357188" algn="l"/>
              </a:tabLst>
              <a:defRPr sz="2200" kern="1200">
                <a:solidFill>
                  <a:srgbClr val="2C63B1"/>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Besonderheiten einer Instandsetzung an Verkehrswasserbauwerken</a:t>
            </a:r>
          </a:p>
        </p:txBody>
      </p:sp>
      <p:sp>
        <p:nvSpPr>
          <p:cNvPr id="2" name="Textplatzhalter 1"/>
          <p:cNvSpPr>
            <a:spLocks noGrp="1"/>
          </p:cNvSpPr>
          <p:nvPr>
            <p:ph type="body" sz="quarter" idx="20"/>
          </p:nvPr>
        </p:nvSpPr>
        <p:spPr>
          <a:xfrm rot="16200000">
            <a:off x="7294650" y="3547150"/>
            <a:ext cx="5333000" cy="194500"/>
          </a:xfrm>
        </p:spPr>
        <p:txBody>
          <a:bodyPr/>
          <a:lstStyle/>
          <a:p>
            <a:r>
              <a:rPr lang="de-DE" dirty="0"/>
              <a:t>ZTV-W LB 219, Abschnitt 2, Tabelle 2.1</a:t>
            </a:r>
          </a:p>
        </p:txBody>
      </p:sp>
    </p:spTree>
    <p:extLst>
      <p:ext uri="{BB962C8B-B14F-4D97-AF65-F5344CB8AC3E}">
        <p14:creationId xmlns:p14="http://schemas.microsoft.com/office/powerpoint/2010/main" val="1074225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r>
              <a:rPr lang="de-DE" dirty="0"/>
              <a:t>Inhalt</a:t>
            </a:r>
          </a:p>
        </p:txBody>
      </p:sp>
      <p:sp>
        <p:nvSpPr>
          <p:cNvPr id="3" name="Textplatzhalter 2"/>
          <p:cNvSpPr>
            <a:spLocks noGrp="1"/>
          </p:cNvSpPr>
          <p:nvPr>
            <p:ph type="body" sz="quarter" idx="14"/>
          </p:nvPr>
        </p:nvSpPr>
        <p:spPr/>
        <p:txBody>
          <a:bodyPr/>
          <a:lstStyle/>
          <a:p>
            <a:pPr>
              <a:buClr>
                <a:schemeClr val="accent1"/>
              </a:buClr>
            </a:pPr>
            <a:r>
              <a:rPr lang="de-DE" dirty="0">
                <a:solidFill>
                  <a:schemeClr val="accent1"/>
                </a:solidFill>
              </a:rPr>
              <a:t>Einleitung</a:t>
            </a:r>
          </a:p>
          <a:p>
            <a:pPr>
              <a:buClr>
                <a:schemeClr val="accent1"/>
              </a:buClr>
            </a:pPr>
            <a:r>
              <a:rPr lang="de-DE" dirty="0">
                <a:solidFill>
                  <a:schemeClr val="accent1"/>
                </a:solidFill>
              </a:rPr>
              <a:t>Besonderheiten einer Instandsetzung an Verkehrswasserbauwerken</a:t>
            </a:r>
          </a:p>
          <a:p>
            <a:r>
              <a:rPr lang="de-DE" dirty="0"/>
              <a:t>Vorsatzschalen (Beton, Spritzbeton) – verankert und bewehrt</a:t>
            </a:r>
          </a:p>
          <a:p>
            <a:pPr>
              <a:buClr>
                <a:schemeClr val="accent1"/>
              </a:buClr>
            </a:pPr>
            <a:r>
              <a:rPr lang="de-DE" dirty="0">
                <a:solidFill>
                  <a:schemeClr val="accent1"/>
                </a:solidFill>
              </a:rPr>
              <a:t>Spritzmörtel und Betonersatz im Handauftrag – unverankert und unbewehrt</a:t>
            </a:r>
          </a:p>
          <a:p>
            <a:pPr>
              <a:buClr>
                <a:schemeClr val="accent1"/>
              </a:buClr>
            </a:pPr>
            <a:r>
              <a:rPr lang="de-DE" dirty="0">
                <a:solidFill>
                  <a:schemeClr val="accent1"/>
                </a:solidFill>
              </a:rPr>
              <a:t>Besonderheiten Rissinjektionen</a:t>
            </a:r>
          </a:p>
          <a:p>
            <a:pPr>
              <a:buClr>
                <a:schemeClr val="accent1"/>
              </a:buClr>
            </a:pPr>
            <a:r>
              <a:rPr lang="de-DE" dirty="0">
                <a:solidFill>
                  <a:schemeClr val="accent1"/>
                </a:solidFill>
              </a:rPr>
              <a:t>Besonderheiten OS</a:t>
            </a:r>
          </a:p>
          <a:p>
            <a:pPr>
              <a:buClr>
                <a:schemeClr val="accent1"/>
              </a:buClr>
            </a:pPr>
            <a:endParaRPr lang="de-DE" dirty="0">
              <a:solidFill>
                <a:schemeClr val="accent1"/>
              </a:solidFill>
            </a:endParaRPr>
          </a:p>
        </p:txBody>
      </p:sp>
      <p:sp>
        <p:nvSpPr>
          <p:cNvPr id="4" name="Fußzeilenplatzhalter 3"/>
          <p:cNvSpPr>
            <a:spLocks noGrp="1"/>
          </p:cNvSpPr>
          <p:nvPr>
            <p:ph type="ftr" sz="quarter" idx="3"/>
          </p:nvPr>
        </p:nvSpPr>
        <p:spPr/>
        <p:txBody>
          <a:bodyPr/>
          <a:lstStyle/>
          <a:p>
            <a:r>
              <a:rPr lang="de-DE"/>
              <a:t>Musterfoliensatz zur ZTV-W LB 219</a:t>
            </a:r>
            <a:endParaRPr lang="de-DE" dirty="0"/>
          </a:p>
        </p:txBody>
      </p:sp>
      <p:sp>
        <p:nvSpPr>
          <p:cNvPr id="5" name="Datumsplatzhalter 4"/>
          <p:cNvSpPr>
            <a:spLocks noGrp="1"/>
          </p:cNvSpPr>
          <p:nvPr>
            <p:ph type="dt" sz="half" idx="2"/>
          </p:nvPr>
        </p:nvSpPr>
        <p:spPr/>
        <p:txBody>
          <a:bodyPr/>
          <a:lstStyle/>
          <a:p>
            <a:r>
              <a:rPr lang="de-DE"/>
              <a:t>07.10.2022</a:t>
            </a:r>
            <a:endParaRPr lang="de-DE" dirty="0"/>
          </a:p>
        </p:txBody>
      </p:sp>
      <p:sp>
        <p:nvSpPr>
          <p:cNvPr id="6" name="Foliennummernplatzhalter 5"/>
          <p:cNvSpPr>
            <a:spLocks noGrp="1"/>
          </p:cNvSpPr>
          <p:nvPr>
            <p:ph type="sldNum" sz="quarter" idx="4"/>
          </p:nvPr>
        </p:nvSpPr>
        <p:spPr/>
        <p:txBody>
          <a:bodyPr/>
          <a:lstStyle/>
          <a:p>
            <a:r>
              <a:rPr lang="de-DE" dirty="0"/>
              <a:t>Seite </a:t>
            </a:r>
            <a:fld id="{C9E9A98A-EE95-46CB-BABE-E6CF43D50E3B}" type="slidenum">
              <a:rPr lang="de-DE" smtClean="0"/>
              <a:pPr/>
              <a:t>23</a:t>
            </a:fld>
            <a:endParaRPr lang="de-DE" dirty="0"/>
          </a:p>
        </p:txBody>
      </p:sp>
      <p:sp>
        <p:nvSpPr>
          <p:cNvPr id="7" name="Textplatzhalter 1"/>
          <p:cNvSpPr txBox="1">
            <a:spLocks/>
          </p:cNvSpPr>
          <p:nvPr/>
        </p:nvSpPr>
        <p:spPr>
          <a:xfrm>
            <a:off x="611652" y="411097"/>
            <a:ext cx="10926000" cy="432000"/>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Clr>
                <a:srgbClr val="2C63B1"/>
              </a:buClr>
              <a:buFont typeface="Wingdings" panose="05000000000000000000" pitchFamily="2" charset="2"/>
              <a:buNone/>
              <a:defRPr sz="2200" b="1" kern="1200" baseline="0">
                <a:solidFill>
                  <a:srgbClr val="2C63B1"/>
                </a:solidFill>
                <a:latin typeface="+mn-lt"/>
                <a:ea typeface="+mn-ea"/>
                <a:cs typeface="+mn-cs"/>
              </a:defRPr>
            </a:lvl1pPr>
            <a:lvl2pPr marL="357188" marR="0" indent="-357188" algn="l" defTabSz="914400" rtl="0" eaLnBrk="1" fontAlgn="auto" latinLnBrk="0" hangingPunct="1">
              <a:lnSpc>
                <a:spcPct val="100000"/>
              </a:lnSpc>
              <a:spcBef>
                <a:spcPct val="20000"/>
              </a:spcBef>
              <a:spcAft>
                <a:spcPts val="0"/>
              </a:spcAft>
              <a:buClrTx/>
              <a:buSzTx/>
              <a:buFont typeface="+mj-lt"/>
              <a:buAutoNum type="arabicPeriod"/>
              <a:tabLst>
                <a:tab pos="357188" algn="l"/>
              </a:tabLst>
              <a:defRPr sz="2200" kern="1200">
                <a:solidFill>
                  <a:srgbClr val="2C63B1"/>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Vorsatzschalen (Beton, Spritzbeton) – verankert und bewehrt</a:t>
            </a:r>
          </a:p>
        </p:txBody>
      </p:sp>
    </p:spTree>
    <p:extLst>
      <p:ext uri="{BB962C8B-B14F-4D97-AF65-F5344CB8AC3E}">
        <p14:creationId xmlns:p14="http://schemas.microsoft.com/office/powerpoint/2010/main" val="1280527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pPr marL="0" lvl="0" indent="0">
              <a:spcBef>
                <a:spcPts val="300"/>
              </a:spcBef>
              <a:buClrTx/>
              <a:buNone/>
            </a:pPr>
            <a:r>
              <a:rPr lang="de-DE" sz="2000" u="sng" dirty="0">
                <a:solidFill>
                  <a:srgbClr val="2C63B1"/>
                </a:solidFill>
              </a:rPr>
              <a:t>Verankerung</a:t>
            </a:r>
          </a:p>
          <a:p>
            <a:pPr marL="285750" lvl="0" indent="-285750">
              <a:spcBef>
                <a:spcPts val="300"/>
              </a:spcBef>
              <a:buClrTx/>
              <a:buFont typeface="Arial" panose="020B0604020202020204" pitchFamily="34" charset="0"/>
              <a:buChar char="•"/>
            </a:pPr>
            <a:r>
              <a:rPr lang="de-DE" dirty="0"/>
              <a:t>Ankerstäbe oder Gewindestangen aus  Baustahl oder Betonstahl</a:t>
            </a:r>
          </a:p>
          <a:p>
            <a:pPr marL="285750" lvl="0" indent="-285750">
              <a:spcBef>
                <a:spcPts val="300"/>
              </a:spcBef>
              <a:buClrTx/>
              <a:buFont typeface="Arial" panose="020B0604020202020204" pitchFamily="34" charset="0"/>
              <a:buChar char="•"/>
            </a:pPr>
            <a:r>
              <a:rPr lang="de-DE" dirty="0"/>
              <a:t>Ankermörtel Zementleim, Kunstharz oder Hybridsysteme</a:t>
            </a:r>
          </a:p>
          <a:p>
            <a:pPr marL="285750" lvl="0" indent="-285750">
              <a:spcBef>
                <a:spcPts val="300"/>
              </a:spcBef>
              <a:buClrTx/>
              <a:buFont typeface="Arial" panose="020B0604020202020204" pitchFamily="34" charset="0"/>
              <a:buChar char="•"/>
            </a:pPr>
            <a:r>
              <a:rPr lang="de-DE" dirty="0"/>
              <a:t>Ausreichend Verankerungslängen</a:t>
            </a:r>
          </a:p>
          <a:p>
            <a:pPr marL="285750" lvl="0" indent="-285750">
              <a:spcBef>
                <a:spcPts val="300"/>
              </a:spcBef>
              <a:buClrTx/>
              <a:buFont typeface="Arial" panose="020B0604020202020204" pitchFamily="34" charset="0"/>
              <a:buChar char="•"/>
            </a:pPr>
            <a:r>
              <a:rPr lang="de-DE" dirty="0"/>
              <a:t>Prüfung vor Bauausführung</a:t>
            </a:r>
          </a:p>
          <a:p>
            <a:pPr marL="285750" lvl="0" indent="-285750">
              <a:spcBef>
                <a:spcPts val="300"/>
              </a:spcBef>
              <a:buClrTx/>
              <a:buFont typeface="Arial" panose="020B0604020202020204" pitchFamily="34" charset="0"/>
              <a:buChar char="•"/>
            </a:pPr>
            <a:r>
              <a:rPr lang="de-DE" dirty="0"/>
              <a:t>Prüfung von 2% der fertigen Leistung</a:t>
            </a:r>
          </a:p>
          <a:p>
            <a:pPr marL="285750" lvl="0" indent="-285750">
              <a:spcBef>
                <a:spcPts val="300"/>
              </a:spcBef>
              <a:buClrTx/>
              <a:buFont typeface="Arial" panose="020B0604020202020204" pitchFamily="34" charset="0"/>
              <a:buChar char="•"/>
            </a:pPr>
            <a:endParaRPr lang="de-DE" sz="1400" dirty="0"/>
          </a:p>
          <a:p>
            <a:pPr marL="0" indent="0">
              <a:spcBef>
                <a:spcPts val="300"/>
              </a:spcBef>
              <a:buClrTx/>
              <a:buNone/>
            </a:pPr>
            <a:r>
              <a:rPr lang="de-DE" sz="2000" u="sng" dirty="0">
                <a:solidFill>
                  <a:srgbClr val="2C63B1"/>
                </a:solidFill>
              </a:rPr>
              <a:t>Bewehrung</a:t>
            </a:r>
          </a:p>
          <a:p>
            <a:pPr>
              <a:spcBef>
                <a:spcPts val="300"/>
              </a:spcBef>
              <a:buClrTx/>
            </a:pPr>
            <a:r>
              <a:rPr lang="de-DE" dirty="0"/>
              <a:t>Bemessung auf zentrischen Zwang - Anordnung 2/3-1/3</a:t>
            </a:r>
          </a:p>
          <a:p>
            <a:pPr>
              <a:spcBef>
                <a:spcPts val="300"/>
              </a:spcBef>
              <a:buClrTx/>
            </a:pPr>
            <a:r>
              <a:rPr lang="de-DE" dirty="0"/>
              <a:t>Bemessung auf Spaltwasserdruck</a:t>
            </a:r>
          </a:p>
          <a:p>
            <a:pPr>
              <a:spcBef>
                <a:spcPts val="300"/>
              </a:spcBef>
              <a:buClrTx/>
            </a:pPr>
            <a:r>
              <a:rPr lang="de-DE" dirty="0"/>
              <a:t>Schütt- und Rüttelgassen einplanen bzw. auf Spritzbarkeit achten</a:t>
            </a:r>
          </a:p>
          <a:p>
            <a:pPr marL="0" lvl="0" indent="0">
              <a:spcBef>
                <a:spcPts val="300"/>
              </a:spcBef>
              <a:buClrTx/>
              <a:buNone/>
            </a:pPr>
            <a:endParaRPr lang="de-DE" sz="1400" dirty="0"/>
          </a:p>
          <a:p>
            <a:pPr marL="0" lvl="0" indent="0">
              <a:spcBef>
                <a:spcPts val="300"/>
              </a:spcBef>
              <a:buClrTx/>
              <a:buNone/>
            </a:pPr>
            <a:endParaRPr lang="de-DE" sz="1400" dirty="0"/>
          </a:p>
          <a:p>
            <a:pPr marL="0" lvl="0" indent="0">
              <a:spcBef>
                <a:spcPts val="300"/>
              </a:spcBef>
              <a:buClrTx/>
              <a:buNone/>
            </a:pPr>
            <a:endParaRPr lang="de-DE" sz="1400" dirty="0"/>
          </a:p>
          <a:p>
            <a:pPr marL="0" indent="0">
              <a:buNone/>
            </a:pPr>
            <a:endParaRPr lang="de-DE" dirty="0"/>
          </a:p>
        </p:txBody>
      </p:sp>
      <p:sp>
        <p:nvSpPr>
          <p:cNvPr id="5" name="Fußzeilenplatzhalter 4"/>
          <p:cNvSpPr>
            <a:spLocks noGrp="1"/>
          </p:cNvSpPr>
          <p:nvPr>
            <p:ph type="ftr" sz="quarter" idx="3"/>
          </p:nvPr>
        </p:nvSpPr>
        <p:spPr/>
        <p:txBody>
          <a:bodyPr/>
          <a:lstStyle/>
          <a:p>
            <a:r>
              <a:rPr lang="de-DE"/>
              <a:t>Musterfoliensatz zur ZTV-W LB 219</a:t>
            </a:r>
            <a:endParaRPr lang="de-DE" dirty="0"/>
          </a:p>
        </p:txBody>
      </p:sp>
      <p:sp>
        <p:nvSpPr>
          <p:cNvPr id="6" name="Datumsplatzhalter 5"/>
          <p:cNvSpPr>
            <a:spLocks noGrp="1"/>
          </p:cNvSpPr>
          <p:nvPr>
            <p:ph type="dt" sz="half" idx="2"/>
          </p:nvPr>
        </p:nvSpPr>
        <p:spPr/>
        <p:txBody>
          <a:bodyPr/>
          <a:lstStyle/>
          <a:p>
            <a:r>
              <a:rPr lang="de-DE"/>
              <a:t>07.10.2022</a:t>
            </a:r>
            <a:endParaRPr dirty="0"/>
          </a:p>
        </p:txBody>
      </p:sp>
      <p:sp>
        <p:nvSpPr>
          <p:cNvPr id="7" name="Foliennummernplatzhalter 6"/>
          <p:cNvSpPr>
            <a:spLocks noGrp="1"/>
          </p:cNvSpPr>
          <p:nvPr>
            <p:ph type="sldNum" sz="quarter" idx="4"/>
          </p:nvPr>
        </p:nvSpPr>
        <p:spPr/>
        <p:txBody>
          <a:bodyPr/>
          <a:lstStyle/>
          <a:p>
            <a:r>
              <a:rPr dirty="0"/>
              <a:t>Seite </a:t>
            </a:r>
            <a:fld id="{C9E9A98A-EE95-46CB-BABE-E6CF43D50E3B}" type="slidenum">
              <a:rPr/>
              <a:pPr/>
              <a:t>24</a:t>
            </a:fld>
            <a:endParaRPr dirty="0"/>
          </a:p>
        </p:txBody>
      </p:sp>
      <p:sp>
        <p:nvSpPr>
          <p:cNvPr id="9" name="Textplatzhalter 1"/>
          <p:cNvSpPr txBox="1">
            <a:spLocks/>
          </p:cNvSpPr>
          <p:nvPr/>
        </p:nvSpPr>
        <p:spPr>
          <a:xfrm>
            <a:off x="611652" y="411097"/>
            <a:ext cx="10926000" cy="432000"/>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Clr>
                <a:srgbClr val="2C63B1"/>
              </a:buClr>
              <a:buFont typeface="Wingdings" panose="05000000000000000000" pitchFamily="2" charset="2"/>
              <a:buNone/>
              <a:defRPr sz="2200" b="1" kern="1200" baseline="0">
                <a:solidFill>
                  <a:srgbClr val="2C63B1"/>
                </a:solidFill>
                <a:latin typeface="+mn-lt"/>
                <a:ea typeface="+mn-ea"/>
                <a:cs typeface="+mn-cs"/>
              </a:defRPr>
            </a:lvl1pPr>
            <a:lvl2pPr marL="357188" marR="0" indent="-357188" algn="l" defTabSz="914400" rtl="0" eaLnBrk="1" fontAlgn="auto" latinLnBrk="0" hangingPunct="1">
              <a:lnSpc>
                <a:spcPct val="100000"/>
              </a:lnSpc>
              <a:spcBef>
                <a:spcPct val="20000"/>
              </a:spcBef>
              <a:spcAft>
                <a:spcPts val="0"/>
              </a:spcAft>
              <a:buClrTx/>
              <a:buSzTx/>
              <a:buFont typeface="+mj-lt"/>
              <a:buAutoNum type="arabicPeriod"/>
              <a:tabLst>
                <a:tab pos="357188" algn="l"/>
              </a:tabLst>
              <a:defRPr sz="2200" kern="1200">
                <a:solidFill>
                  <a:srgbClr val="2C63B1"/>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Vorsatzschalen (Beton, Spritzbeton) – verankert und bewehrt</a:t>
            </a:r>
          </a:p>
        </p:txBody>
      </p:sp>
      <p:pic>
        <p:nvPicPr>
          <p:cNvPr id="4" name="Grafik 3">
            <a:extLst>
              <a:ext uri="{FF2B5EF4-FFF2-40B4-BE49-F238E27FC236}">
                <a16:creationId xmlns:a16="http://schemas.microsoft.com/office/drawing/2014/main" id="{BE9E1BF6-EF25-4B3E-AA5C-48F8532237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737" t="31234" r="16644" b="4095"/>
          <a:stretch/>
        </p:blipFill>
        <p:spPr>
          <a:xfrm>
            <a:off x="9602716" y="1211399"/>
            <a:ext cx="1934936" cy="4435202"/>
          </a:xfrm>
          <a:prstGeom prst="rect">
            <a:avLst/>
          </a:prstGeom>
        </p:spPr>
      </p:pic>
      <p:sp>
        <p:nvSpPr>
          <p:cNvPr id="10" name="Textplatzhalter 3">
            <a:extLst>
              <a:ext uri="{FF2B5EF4-FFF2-40B4-BE49-F238E27FC236}">
                <a16:creationId xmlns:a16="http://schemas.microsoft.com/office/drawing/2014/main" id="{F2065294-EFDC-45A6-AA60-45A2C255B37C}"/>
              </a:ext>
            </a:extLst>
          </p:cNvPr>
          <p:cNvSpPr>
            <a:spLocks noGrp="1"/>
          </p:cNvSpPr>
          <p:nvPr>
            <p:ph type="body" sz="quarter" idx="20"/>
          </p:nvPr>
        </p:nvSpPr>
        <p:spPr>
          <a:xfrm>
            <a:off x="626400" y="5690052"/>
            <a:ext cx="10908000" cy="180000"/>
          </a:xfrm>
        </p:spPr>
        <p:txBody>
          <a:bodyPr/>
          <a:lstStyle/>
          <a:p>
            <a:pPr algn="r"/>
            <a:r>
              <a:rPr lang="de-DE" dirty="0"/>
              <a:t>Traverse für Ankerzugversuch</a:t>
            </a:r>
          </a:p>
        </p:txBody>
      </p:sp>
    </p:spTree>
    <p:extLst>
      <p:ext uri="{BB962C8B-B14F-4D97-AF65-F5344CB8AC3E}">
        <p14:creationId xmlns:p14="http://schemas.microsoft.com/office/powerpoint/2010/main" val="333660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pPr marL="0" indent="0">
              <a:spcBef>
                <a:spcPts val="300"/>
              </a:spcBef>
              <a:buClrTx/>
              <a:buNone/>
            </a:pPr>
            <a:r>
              <a:rPr lang="de-DE" sz="2000" u="sng" dirty="0">
                <a:solidFill>
                  <a:srgbClr val="2C63B1"/>
                </a:solidFill>
              </a:rPr>
              <a:t>Verankerung und Bewehrung</a:t>
            </a:r>
          </a:p>
        </p:txBody>
      </p:sp>
      <p:sp>
        <p:nvSpPr>
          <p:cNvPr id="4" name="Textplatzhalter 3"/>
          <p:cNvSpPr>
            <a:spLocks noGrp="1"/>
          </p:cNvSpPr>
          <p:nvPr>
            <p:ph type="body" sz="quarter" idx="20"/>
          </p:nvPr>
        </p:nvSpPr>
        <p:spPr/>
        <p:txBody>
          <a:bodyPr/>
          <a:lstStyle/>
          <a:p>
            <a:r>
              <a:rPr lang="de-DE" dirty="0"/>
              <a:t>Vorsatzschalenbewehrung und -Verankerung</a:t>
            </a:r>
          </a:p>
        </p:txBody>
      </p:sp>
      <p:sp>
        <p:nvSpPr>
          <p:cNvPr id="5" name="Fußzeilenplatzhalter 4"/>
          <p:cNvSpPr>
            <a:spLocks noGrp="1"/>
          </p:cNvSpPr>
          <p:nvPr>
            <p:ph type="ftr" sz="quarter" idx="3"/>
          </p:nvPr>
        </p:nvSpPr>
        <p:spPr/>
        <p:txBody>
          <a:bodyPr/>
          <a:lstStyle/>
          <a:p>
            <a:r>
              <a:rPr lang="de-DE"/>
              <a:t>Musterfoliensatz zur ZTV-W LB 219</a:t>
            </a:r>
            <a:endParaRPr lang="de-DE" dirty="0"/>
          </a:p>
        </p:txBody>
      </p:sp>
      <p:sp>
        <p:nvSpPr>
          <p:cNvPr id="6" name="Datumsplatzhalter 5"/>
          <p:cNvSpPr>
            <a:spLocks noGrp="1"/>
          </p:cNvSpPr>
          <p:nvPr>
            <p:ph type="dt" sz="half" idx="2"/>
          </p:nvPr>
        </p:nvSpPr>
        <p:spPr/>
        <p:txBody>
          <a:bodyPr/>
          <a:lstStyle/>
          <a:p>
            <a:r>
              <a:rPr lang="de-DE"/>
              <a:t>07.10.2022</a:t>
            </a:r>
            <a:endParaRPr dirty="0"/>
          </a:p>
        </p:txBody>
      </p:sp>
      <p:sp>
        <p:nvSpPr>
          <p:cNvPr id="7" name="Foliennummernplatzhalter 6"/>
          <p:cNvSpPr>
            <a:spLocks noGrp="1"/>
          </p:cNvSpPr>
          <p:nvPr>
            <p:ph type="sldNum" sz="quarter" idx="4"/>
          </p:nvPr>
        </p:nvSpPr>
        <p:spPr/>
        <p:txBody>
          <a:bodyPr/>
          <a:lstStyle/>
          <a:p>
            <a:r>
              <a:rPr dirty="0"/>
              <a:t>Seite </a:t>
            </a:r>
            <a:fld id="{C9E9A98A-EE95-46CB-BABE-E6CF43D50E3B}" type="slidenum">
              <a:rPr/>
              <a:pPr/>
              <a:t>25</a:t>
            </a:fld>
            <a:endParaRPr dirty="0"/>
          </a:p>
        </p:txBody>
      </p:sp>
      <p:pic>
        <p:nvPicPr>
          <p:cNvPr id="9" name="Picture 36" descr="Mittelwan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860" t="7649" b="25716"/>
          <a:stretch/>
        </p:blipFill>
        <p:spPr bwMode="auto">
          <a:xfrm>
            <a:off x="7060767" y="1142998"/>
            <a:ext cx="4476885" cy="4904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7" descr="Verankeru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163" y="1684836"/>
            <a:ext cx="4486275" cy="3995737"/>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938398" y="2309117"/>
            <a:ext cx="4272506" cy="3204379"/>
          </a:xfrm>
          <a:prstGeom prst="rect">
            <a:avLst/>
          </a:prstGeom>
        </p:spPr>
      </p:pic>
      <p:sp>
        <p:nvSpPr>
          <p:cNvPr id="8" name="Textfeld 7"/>
          <p:cNvSpPr txBox="1"/>
          <p:nvPr/>
        </p:nvSpPr>
        <p:spPr>
          <a:xfrm>
            <a:off x="611652" y="3911306"/>
            <a:ext cx="604684" cy="342145"/>
          </a:xfrm>
          <a:prstGeom prst="rect">
            <a:avLst/>
          </a:prstGeom>
          <a:noFill/>
        </p:spPr>
        <p:txBody>
          <a:bodyPr wrap="square" rtlCol="0">
            <a:spAutoFit/>
          </a:bodyPr>
          <a:lstStyle/>
          <a:p>
            <a:pPr algn="ctr">
              <a:lnSpc>
                <a:spcPct val="110000"/>
              </a:lnSpc>
              <a:spcBef>
                <a:spcPts val="300"/>
              </a:spcBef>
            </a:pPr>
            <a:r>
              <a:rPr lang="de-DE" sz="1600" b="1" dirty="0">
                <a:solidFill>
                  <a:srgbClr val="4F4F4E"/>
                </a:solidFill>
              </a:rPr>
              <a:t>2/3</a:t>
            </a:r>
          </a:p>
        </p:txBody>
      </p:sp>
      <p:sp>
        <p:nvSpPr>
          <p:cNvPr id="12" name="Textfeld 11"/>
          <p:cNvSpPr txBox="1"/>
          <p:nvPr/>
        </p:nvSpPr>
        <p:spPr>
          <a:xfrm>
            <a:off x="1551821" y="3911306"/>
            <a:ext cx="604684" cy="342145"/>
          </a:xfrm>
          <a:prstGeom prst="rect">
            <a:avLst/>
          </a:prstGeom>
          <a:noFill/>
        </p:spPr>
        <p:txBody>
          <a:bodyPr wrap="square" rtlCol="0">
            <a:spAutoFit/>
          </a:bodyPr>
          <a:lstStyle/>
          <a:p>
            <a:pPr algn="ctr">
              <a:lnSpc>
                <a:spcPct val="110000"/>
              </a:lnSpc>
              <a:spcBef>
                <a:spcPts val="300"/>
              </a:spcBef>
            </a:pPr>
            <a:r>
              <a:rPr lang="de-DE" sz="1600" b="1" dirty="0">
                <a:solidFill>
                  <a:srgbClr val="4F4F4E"/>
                </a:solidFill>
              </a:rPr>
              <a:t>1/3</a:t>
            </a:r>
          </a:p>
        </p:txBody>
      </p:sp>
      <p:sp>
        <p:nvSpPr>
          <p:cNvPr id="14" name="Textplatzhalter 1"/>
          <p:cNvSpPr txBox="1">
            <a:spLocks/>
          </p:cNvSpPr>
          <p:nvPr/>
        </p:nvSpPr>
        <p:spPr>
          <a:xfrm>
            <a:off x="611652" y="411097"/>
            <a:ext cx="10926000" cy="432000"/>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Clr>
                <a:srgbClr val="2C63B1"/>
              </a:buClr>
              <a:buFont typeface="Wingdings" panose="05000000000000000000" pitchFamily="2" charset="2"/>
              <a:buNone/>
              <a:defRPr sz="2200" b="1" kern="1200" baseline="0">
                <a:solidFill>
                  <a:srgbClr val="2C63B1"/>
                </a:solidFill>
                <a:latin typeface="+mn-lt"/>
                <a:ea typeface="+mn-ea"/>
                <a:cs typeface="+mn-cs"/>
              </a:defRPr>
            </a:lvl1pPr>
            <a:lvl2pPr marL="357188" marR="0" indent="-357188" algn="l" defTabSz="914400" rtl="0" eaLnBrk="1" fontAlgn="auto" latinLnBrk="0" hangingPunct="1">
              <a:lnSpc>
                <a:spcPct val="100000"/>
              </a:lnSpc>
              <a:spcBef>
                <a:spcPct val="20000"/>
              </a:spcBef>
              <a:spcAft>
                <a:spcPts val="0"/>
              </a:spcAft>
              <a:buClrTx/>
              <a:buSzTx/>
              <a:buFont typeface="+mj-lt"/>
              <a:buAutoNum type="arabicPeriod"/>
              <a:tabLst>
                <a:tab pos="357188" algn="l"/>
              </a:tabLst>
              <a:defRPr sz="2200" kern="1200">
                <a:solidFill>
                  <a:srgbClr val="2C63B1"/>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Vorsatzschalen (Beton, Spritzbeton) – verankert und bewehrt</a:t>
            </a:r>
          </a:p>
        </p:txBody>
      </p:sp>
      <p:sp>
        <p:nvSpPr>
          <p:cNvPr id="13" name="Legende mit Pfeil nach rechts 12"/>
          <p:cNvSpPr/>
          <p:nvPr/>
        </p:nvSpPr>
        <p:spPr>
          <a:xfrm rot="10800000">
            <a:off x="5553951" y="2717801"/>
            <a:ext cx="520700" cy="1765300"/>
          </a:xfrm>
          <a:prstGeom prst="rightArrowCallout">
            <a:avLst>
              <a:gd name="adj1" fmla="val 54878"/>
              <a:gd name="adj2" fmla="val 66463"/>
              <a:gd name="adj3" fmla="val 25000"/>
              <a:gd name="adj4" fmla="val 64977"/>
            </a:avLst>
          </a:prstGeom>
          <a:solidFill>
            <a:schemeClr val="accent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10800000"/>
              </a:camera>
              <a:lightRig rig="threePt" dir="t"/>
            </a:scene3d>
          </a:bodyPr>
          <a:lstStyle/>
          <a:p>
            <a:pPr algn="ctr"/>
            <a:r>
              <a:rPr lang="de-DE" dirty="0">
                <a:solidFill>
                  <a:schemeClr val="bg1"/>
                </a:solidFill>
              </a:rPr>
              <a:t>Außen</a:t>
            </a:r>
          </a:p>
        </p:txBody>
      </p:sp>
    </p:spTree>
    <p:extLst>
      <p:ext uri="{BB962C8B-B14F-4D97-AF65-F5344CB8AC3E}">
        <p14:creationId xmlns:p14="http://schemas.microsoft.com/office/powerpoint/2010/main" val="185730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p:bldP spid="12" grpId="0"/>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20"/>
          </p:nvPr>
        </p:nvSpPr>
        <p:spPr>
          <a:xfrm rot="16200000">
            <a:off x="9481485" y="5138303"/>
            <a:ext cx="2298282" cy="204652"/>
          </a:xfrm>
        </p:spPr>
        <p:txBody>
          <a:bodyPr/>
          <a:lstStyle/>
          <a:p>
            <a:pPr algn="ctr"/>
            <a:r>
              <a:rPr lang="de-DE" dirty="0"/>
              <a:t>Ortbeton-Vorsatzschalen-Blockfuge</a:t>
            </a:r>
          </a:p>
        </p:txBody>
      </p:sp>
      <p:sp>
        <p:nvSpPr>
          <p:cNvPr id="5" name="Fußzeilenplatzhalter 4"/>
          <p:cNvSpPr>
            <a:spLocks noGrp="1"/>
          </p:cNvSpPr>
          <p:nvPr>
            <p:ph type="ftr" sz="quarter" idx="3"/>
          </p:nvPr>
        </p:nvSpPr>
        <p:spPr/>
        <p:txBody>
          <a:bodyPr/>
          <a:lstStyle/>
          <a:p>
            <a:r>
              <a:rPr lang="de-DE"/>
              <a:t>Musterfoliensatz zur ZTV-W LB 219</a:t>
            </a:r>
            <a:endParaRPr lang="de-DE" dirty="0"/>
          </a:p>
        </p:txBody>
      </p:sp>
      <p:sp>
        <p:nvSpPr>
          <p:cNvPr id="6" name="Datumsplatzhalter 5"/>
          <p:cNvSpPr>
            <a:spLocks noGrp="1"/>
          </p:cNvSpPr>
          <p:nvPr>
            <p:ph type="dt" sz="half" idx="2"/>
          </p:nvPr>
        </p:nvSpPr>
        <p:spPr/>
        <p:txBody>
          <a:bodyPr/>
          <a:lstStyle/>
          <a:p>
            <a:r>
              <a:rPr lang="de-DE"/>
              <a:t>07.10.2022</a:t>
            </a:r>
            <a:endParaRPr dirty="0"/>
          </a:p>
        </p:txBody>
      </p:sp>
      <p:sp>
        <p:nvSpPr>
          <p:cNvPr id="7" name="Foliennummernplatzhalter 6"/>
          <p:cNvSpPr>
            <a:spLocks noGrp="1"/>
          </p:cNvSpPr>
          <p:nvPr>
            <p:ph type="sldNum" sz="quarter" idx="4"/>
          </p:nvPr>
        </p:nvSpPr>
        <p:spPr/>
        <p:txBody>
          <a:bodyPr/>
          <a:lstStyle/>
          <a:p>
            <a:r>
              <a:rPr dirty="0"/>
              <a:t>Seite </a:t>
            </a:r>
            <a:fld id="{C9E9A98A-EE95-46CB-BABE-E6CF43D50E3B}" type="slidenum">
              <a:rPr/>
              <a:pPr/>
              <a:t>26</a:t>
            </a:fld>
            <a:endParaRPr dirty="0"/>
          </a:p>
        </p:txBody>
      </p:sp>
      <p:pic>
        <p:nvPicPr>
          <p:cNvPr id="10" name="Picture 7" descr="2010-03-29-1Betonage 003"/>
          <p:cNvPicPr>
            <a:picLocks noChangeAspect="1" noChangeArrowheads="1"/>
          </p:cNvPicPr>
          <p:nvPr/>
        </p:nvPicPr>
        <p:blipFill>
          <a:blip r:embed="rId3" cstate="print">
            <a:extLst>
              <a:ext uri="{28A0092B-C50C-407E-A947-70E740481C1C}">
                <a14:useLocalDpi xmlns:a14="http://schemas.microsoft.com/office/drawing/2010/main" val="0"/>
              </a:ext>
            </a:extLst>
          </a:blip>
          <a:srcRect t="7770" b="36263"/>
          <a:stretch>
            <a:fillRect/>
          </a:stretch>
        </p:blipFill>
        <p:spPr bwMode="auto">
          <a:xfrm>
            <a:off x="5359400" y="4091488"/>
            <a:ext cx="5168900" cy="2169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Fu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1449" y="1088100"/>
            <a:ext cx="7086203" cy="30775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9"/>
          <p:cNvSpPr txBox="1">
            <a:spLocks noChangeArrowheads="1"/>
          </p:cNvSpPr>
          <p:nvPr/>
        </p:nvSpPr>
        <p:spPr bwMode="auto">
          <a:xfrm>
            <a:off x="1374555" y="2293926"/>
            <a:ext cx="2386012"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dirty="0">
                <a:solidFill>
                  <a:srgbClr val="2C63B1"/>
                </a:solidFill>
              </a:rPr>
              <a:t>BAW-Brief 3/2008: Ausbildung von Bewegungsfugen im bauteiloberflächen-nahen Bereich </a:t>
            </a:r>
          </a:p>
        </p:txBody>
      </p:sp>
      <p:sp>
        <p:nvSpPr>
          <p:cNvPr id="12" name="Textplatzhalter 1"/>
          <p:cNvSpPr txBox="1">
            <a:spLocks/>
          </p:cNvSpPr>
          <p:nvPr/>
        </p:nvSpPr>
        <p:spPr>
          <a:xfrm>
            <a:off x="611652" y="411097"/>
            <a:ext cx="10926000" cy="432000"/>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Clr>
                <a:srgbClr val="2C63B1"/>
              </a:buClr>
              <a:buFont typeface="Wingdings" panose="05000000000000000000" pitchFamily="2" charset="2"/>
              <a:buNone/>
              <a:defRPr sz="2200" b="1" kern="1200" baseline="0">
                <a:solidFill>
                  <a:srgbClr val="2C63B1"/>
                </a:solidFill>
                <a:latin typeface="+mn-lt"/>
                <a:ea typeface="+mn-ea"/>
                <a:cs typeface="+mn-cs"/>
              </a:defRPr>
            </a:lvl1pPr>
            <a:lvl2pPr marL="357188" marR="0" indent="-357188" algn="l" defTabSz="914400" rtl="0" eaLnBrk="1" fontAlgn="auto" latinLnBrk="0" hangingPunct="1">
              <a:lnSpc>
                <a:spcPct val="100000"/>
              </a:lnSpc>
              <a:spcBef>
                <a:spcPct val="20000"/>
              </a:spcBef>
              <a:spcAft>
                <a:spcPts val="0"/>
              </a:spcAft>
              <a:buClrTx/>
              <a:buSzTx/>
              <a:buFont typeface="+mj-lt"/>
              <a:buAutoNum type="arabicPeriod"/>
              <a:tabLst>
                <a:tab pos="357188" algn="l"/>
              </a:tabLst>
              <a:defRPr sz="2200" kern="1200">
                <a:solidFill>
                  <a:srgbClr val="2C63B1"/>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Vorsatzschalen (Beton, Spritzbeton) – verankert und bewehrt</a:t>
            </a:r>
          </a:p>
        </p:txBody>
      </p:sp>
      <p:sp>
        <p:nvSpPr>
          <p:cNvPr id="13" name="Textplatzhalter 1"/>
          <p:cNvSpPr>
            <a:spLocks noGrp="1"/>
          </p:cNvSpPr>
          <p:nvPr>
            <p:ph type="body" sz="quarter" idx="13"/>
          </p:nvPr>
        </p:nvSpPr>
        <p:spPr>
          <a:xfrm>
            <a:off x="626400" y="1296000"/>
            <a:ext cx="10926000" cy="4716000"/>
          </a:xfrm>
        </p:spPr>
        <p:txBody>
          <a:bodyPr/>
          <a:lstStyle/>
          <a:p>
            <a:pPr marL="0" indent="0">
              <a:spcBef>
                <a:spcPts val="300"/>
              </a:spcBef>
              <a:buClrTx/>
              <a:buNone/>
            </a:pPr>
            <a:r>
              <a:rPr lang="de-DE" sz="2000" u="sng" dirty="0">
                <a:solidFill>
                  <a:srgbClr val="2C63B1"/>
                </a:solidFill>
              </a:rPr>
              <a:t>Verankerung und Bewehrung</a:t>
            </a:r>
          </a:p>
        </p:txBody>
      </p:sp>
      <p:cxnSp>
        <p:nvCxnSpPr>
          <p:cNvPr id="3" name="Gerade Verbindung mit Pfeil 2"/>
          <p:cNvCxnSpPr>
            <a:stCxn id="14" idx="3"/>
          </p:cNvCxnSpPr>
          <p:nvPr/>
        </p:nvCxnSpPr>
        <p:spPr>
          <a:xfrm flipV="1">
            <a:off x="3760567" y="1676400"/>
            <a:ext cx="4233983" cy="1350158"/>
          </a:xfrm>
          <a:prstGeom prst="straightConnector1">
            <a:avLst/>
          </a:prstGeom>
          <a:ln w="50800">
            <a:solidFill>
              <a:schemeClr val="accent3"/>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504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p:cNvSpPr>
            <a:spLocks noGrp="1"/>
          </p:cNvSpPr>
          <p:nvPr>
            <p:ph type="ftr" sz="quarter" idx="3"/>
          </p:nvPr>
        </p:nvSpPr>
        <p:spPr/>
        <p:txBody>
          <a:bodyPr/>
          <a:lstStyle/>
          <a:p>
            <a:r>
              <a:rPr lang="de-DE"/>
              <a:t>Musterfoliensatz zur ZTV-W LB 219</a:t>
            </a:r>
            <a:endParaRPr lang="de-DE" dirty="0"/>
          </a:p>
        </p:txBody>
      </p:sp>
      <p:sp>
        <p:nvSpPr>
          <p:cNvPr id="6" name="Datumsplatzhalter 5"/>
          <p:cNvSpPr>
            <a:spLocks noGrp="1"/>
          </p:cNvSpPr>
          <p:nvPr>
            <p:ph type="dt" sz="half" idx="2"/>
          </p:nvPr>
        </p:nvSpPr>
        <p:spPr/>
        <p:txBody>
          <a:bodyPr/>
          <a:lstStyle/>
          <a:p>
            <a:r>
              <a:rPr lang="de-DE"/>
              <a:t>07.10.2022</a:t>
            </a:r>
            <a:endParaRPr dirty="0"/>
          </a:p>
        </p:txBody>
      </p:sp>
      <p:sp>
        <p:nvSpPr>
          <p:cNvPr id="7" name="Foliennummernplatzhalter 6"/>
          <p:cNvSpPr>
            <a:spLocks noGrp="1"/>
          </p:cNvSpPr>
          <p:nvPr>
            <p:ph type="sldNum" sz="quarter" idx="4"/>
          </p:nvPr>
        </p:nvSpPr>
        <p:spPr/>
        <p:txBody>
          <a:bodyPr/>
          <a:lstStyle/>
          <a:p>
            <a:r>
              <a:rPr dirty="0"/>
              <a:t>Seite </a:t>
            </a:r>
            <a:fld id="{C9E9A98A-EE95-46CB-BABE-E6CF43D50E3B}" type="slidenum">
              <a:rPr/>
              <a:pPr/>
              <a:t>27</a:t>
            </a:fld>
            <a:endParaRPr dirty="0"/>
          </a:p>
        </p:txBody>
      </p:sp>
      <p:sp>
        <p:nvSpPr>
          <p:cNvPr id="12" name="Textfeld 11"/>
          <p:cNvSpPr txBox="1"/>
          <p:nvPr/>
        </p:nvSpPr>
        <p:spPr>
          <a:xfrm>
            <a:off x="765326" y="1155779"/>
            <a:ext cx="3748889" cy="4693593"/>
          </a:xfrm>
          <a:prstGeom prst="rect">
            <a:avLst/>
          </a:prstGeom>
          <a:noFill/>
        </p:spPr>
        <p:txBody>
          <a:bodyPr wrap="square" rtlCol="0">
            <a:spAutoFit/>
          </a:bodyPr>
          <a:lstStyle/>
          <a:p>
            <a:pPr>
              <a:lnSpc>
                <a:spcPct val="150000"/>
              </a:lnSpc>
              <a:spcBef>
                <a:spcPct val="20000"/>
              </a:spcBef>
              <a:buClr>
                <a:srgbClr val="2C63B1"/>
              </a:buClr>
            </a:pPr>
            <a:endParaRPr lang="de-DE" b="1" u="sng" dirty="0">
              <a:solidFill>
                <a:srgbClr val="2C63B1"/>
              </a:solidFill>
            </a:endParaRPr>
          </a:p>
          <a:p>
            <a:pPr>
              <a:lnSpc>
                <a:spcPct val="150000"/>
              </a:lnSpc>
              <a:spcBef>
                <a:spcPct val="20000"/>
              </a:spcBef>
              <a:buClr>
                <a:srgbClr val="2C63B1"/>
              </a:buClr>
            </a:pPr>
            <a:r>
              <a:rPr lang="de-DE" sz="2000" u="sng" dirty="0">
                <a:solidFill>
                  <a:srgbClr val="2C63B1"/>
                </a:solidFill>
              </a:rPr>
              <a:t>Beton/Spritzbeton</a:t>
            </a:r>
          </a:p>
          <a:p>
            <a:pPr marL="285750" indent="-285750">
              <a:lnSpc>
                <a:spcPct val="150000"/>
              </a:lnSpc>
              <a:spcBef>
                <a:spcPct val="20000"/>
              </a:spcBef>
              <a:buClr>
                <a:srgbClr val="2C63B1"/>
              </a:buClr>
              <a:buFont typeface="Arial" panose="020B0604020202020204" pitchFamily="34" charset="0"/>
              <a:buChar char="•"/>
            </a:pPr>
            <a:endParaRPr lang="de-DE" dirty="0">
              <a:solidFill>
                <a:srgbClr val="2C63B1"/>
              </a:solidFill>
            </a:endParaRPr>
          </a:p>
          <a:p>
            <a:pPr marL="285750" indent="-285750">
              <a:lnSpc>
                <a:spcPct val="150000"/>
              </a:lnSpc>
              <a:spcBef>
                <a:spcPct val="20000"/>
              </a:spcBef>
              <a:buClr>
                <a:srgbClr val="2C63B1"/>
              </a:buClr>
              <a:buFont typeface="Arial" panose="020B0604020202020204" pitchFamily="34" charset="0"/>
              <a:buChar char="•"/>
            </a:pPr>
            <a:r>
              <a:rPr lang="de-DE" dirty="0">
                <a:solidFill>
                  <a:srgbClr val="2C63B1"/>
                </a:solidFill>
              </a:rPr>
              <a:t>Normanforderungen</a:t>
            </a:r>
          </a:p>
          <a:p>
            <a:pPr algn="ctr">
              <a:lnSpc>
                <a:spcPct val="150000"/>
              </a:lnSpc>
              <a:spcBef>
                <a:spcPct val="20000"/>
              </a:spcBef>
              <a:buClr>
                <a:srgbClr val="2C63B1"/>
              </a:buClr>
            </a:pPr>
            <a:r>
              <a:rPr lang="de-DE" sz="3200" b="1" dirty="0">
                <a:solidFill>
                  <a:srgbClr val="2C63B1"/>
                </a:solidFill>
              </a:rPr>
              <a:t>+</a:t>
            </a:r>
            <a:r>
              <a:rPr lang="de-DE" dirty="0">
                <a:solidFill>
                  <a:srgbClr val="2C63B1"/>
                </a:solidFill>
              </a:rPr>
              <a:t>	</a:t>
            </a:r>
          </a:p>
          <a:p>
            <a:pPr marL="285750" indent="-285750">
              <a:lnSpc>
                <a:spcPct val="150000"/>
              </a:lnSpc>
              <a:spcBef>
                <a:spcPct val="20000"/>
              </a:spcBef>
              <a:buClr>
                <a:srgbClr val="2C63B1"/>
              </a:buClr>
              <a:buFont typeface="Arial" panose="020B0604020202020204" pitchFamily="34" charset="0"/>
              <a:buChar char="•"/>
            </a:pPr>
            <a:r>
              <a:rPr lang="de-DE" dirty="0">
                <a:solidFill>
                  <a:srgbClr val="2C63B1"/>
                </a:solidFill>
              </a:rPr>
              <a:t>Wasserbauanforderungen</a:t>
            </a:r>
          </a:p>
          <a:p>
            <a:pPr>
              <a:lnSpc>
                <a:spcPct val="150000"/>
              </a:lnSpc>
              <a:spcBef>
                <a:spcPct val="20000"/>
              </a:spcBef>
              <a:buClr>
                <a:srgbClr val="2C63B1"/>
              </a:buClr>
            </a:pPr>
            <a:r>
              <a:rPr lang="de-DE" dirty="0">
                <a:solidFill>
                  <a:srgbClr val="2C63B1"/>
                </a:solidFill>
              </a:rPr>
              <a:t>	</a:t>
            </a:r>
          </a:p>
          <a:p>
            <a:pPr algn="ctr">
              <a:lnSpc>
                <a:spcPct val="150000"/>
              </a:lnSpc>
              <a:spcBef>
                <a:spcPct val="20000"/>
              </a:spcBef>
              <a:buClr>
                <a:srgbClr val="2C63B1"/>
              </a:buClr>
            </a:pPr>
            <a:r>
              <a:rPr lang="de-DE" i="1" dirty="0">
                <a:solidFill>
                  <a:srgbClr val="2C63B1"/>
                </a:solidFill>
              </a:rPr>
              <a:t>Wichtigsten in Kürze →</a:t>
            </a:r>
          </a:p>
          <a:p>
            <a:pPr>
              <a:lnSpc>
                <a:spcPct val="150000"/>
              </a:lnSpc>
              <a:spcBef>
                <a:spcPct val="20000"/>
              </a:spcBef>
              <a:buClr>
                <a:srgbClr val="2C63B1"/>
              </a:buClr>
            </a:pPr>
            <a:endParaRPr lang="de-DE" b="1" u="sng" dirty="0">
              <a:solidFill>
                <a:srgbClr val="2C63B1"/>
              </a:solidFill>
            </a:endParaRPr>
          </a:p>
        </p:txBody>
      </p:sp>
      <p:sp>
        <p:nvSpPr>
          <p:cNvPr id="13" name="Rectangle 3"/>
          <p:cNvSpPr txBox="1">
            <a:spLocks noChangeArrowheads="1"/>
          </p:cNvSpPr>
          <p:nvPr/>
        </p:nvSpPr>
        <p:spPr>
          <a:xfrm>
            <a:off x="4927600" y="1054179"/>
            <a:ext cx="6610052" cy="5309329"/>
          </a:xfrm>
          <a:prstGeom prst="rect">
            <a:avLst/>
          </a:prstGeom>
          <a:noFill/>
        </p:spPr>
        <p:txBody>
          <a:bodyPr vert="horz" lIns="0" tIns="0" rIns="0" bIns="0" rtlCol="0">
            <a:normAutofit lnSpcReduction="10000"/>
          </a:bodyPr>
          <a:lstStyle>
            <a:lvl1pPr marL="216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baseline="0">
                <a:solidFill>
                  <a:srgbClr val="4F4F4E"/>
                </a:solidFill>
                <a:latin typeface="+mn-lt"/>
                <a:ea typeface="+mn-ea"/>
                <a:cs typeface="+mn-cs"/>
              </a:defRPr>
            </a:lvl1pPr>
            <a:lvl2pPr marL="50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altLang="de-DE" sz="1700" dirty="0">
                <a:solidFill>
                  <a:schemeClr val="bg2">
                    <a:lumMod val="50000"/>
                  </a:schemeClr>
                </a:solidFill>
              </a:rPr>
              <a:t>Zementwahl ist eingeschränkt </a:t>
            </a:r>
          </a:p>
          <a:p>
            <a:r>
              <a:rPr lang="de-DE" altLang="de-DE" sz="1700" dirty="0">
                <a:solidFill>
                  <a:schemeClr val="bg2">
                    <a:lumMod val="50000"/>
                  </a:schemeClr>
                </a:solidFill>
              </a:rPr>
              <a:t>XF: Nachweis Frostbeständigkeit Gesteinskörnung &lt;6 Monate</a:t>
            </a:r>
          </a:p>
          <a:p>
            <a:r>
              <a:rPr lang="de-DE" altLang="de-DE" sz="1700" dirty="0">
                <a:solidFill>
                  <a:schemeClr val="bg2">
                    <a:lumMod val="50000"/>
                  </a:schemeClr>
                </a:solidFill>
              </a:rPr>
              <a:t>XF3: CIF-Prüfung</a:t>
            </a:r>
          </a:p>
          <a:p>
            <a:r>
              <a:rPr lang="de-DE" altLang="de-DE" sz="1700" dirty="0">
                <a:solidFill>
                  <a:schemeClr val="bg2">
                    <a:lumMod val="50000"/>
                  </a:schemeClr>
                </a:solidFill>
              </a:rPr>
              <a:t>XF4: CDF-Prüfung</a:t>
            </a:r>
          </a:p>
          <a:p>
            <a:r>
              <a:rPr lang="de-DE" altLang="de-DE" sz="1700" dirty="0">
                <a:solidFill>
                  <a:schemeClr val="bg2">
                    <a:lumMod val="50000"/>
                  </a:schemeClr>
                </a:solidFill>
              </a:rPr>
              <a:t>Bei Beton: Frischbetontemperatur immer max. 25°C</a:t>
            </a:r>
          </a:p>
          <a:p>
            <a:r>
              <a:rPr lang="de-DE" altLang="de-DE" sz="1700" dirty="0">
                <a:solidFill>
                  <a:schemeClr val="bg2">
                    <a:lumMod val="50000"/>
                  </a:schemeClr>
                </a:solidFill>
              </a:rPr>
              <a:t>Bei Beton: Vorsatzschalen adiabatisches </a:t>
            </a:r>
            <a:r>
              <a:rPr lang="de-DE" altLang="de-DE" sz="1700" dirty="0">
                <a:solidFill>
                  <a:schemeClr val="bg2">
                    <a:lumMod val="50000"/>
                  </a:schemeClr>
                </a:solidFill>
                <a:sym typeface="Symbol" pitchFamily="18" charset="2"/>
              </a:rPr>
              <a:t></a:t>
            </a:r>
            <a:r>
              <a:rPr lang="de-DE" altLang="de-DE" sz="1700" dirty="0">
                <a:solidFill>
                  <a:schemeClr val="bg2">
                    <a:lumMod val="50000"/>
                  </a:schemeClr>
                </a:solidFill>
              </a:rPr>
              <a:t>T ≤ 40 K</a:t>
            </a:r>
          </a:p>
          <a:p>
            <a:r>
              <a:rPr lang="de-DE" altLang="de-DE" sz="1700" dirty="0">
                <a:solidFill>
                  <a:schemeClr val="bg2">
                    <a:lumMod val="50000"/>
                  </a:schemeClr>
                </a:solidFill>
              </a:rPr>
              <a:t>Bei Beton: XF3: ≥ C20/25</a:t>
            </a:r>
          </a:p>
          <a:p>
            <a:r>
              <a:rPr lang="de-DE" altLang="de-DE" sz="1700" dirty="0">
                <a:solidFill>
                  <a:schemeClr val="bg2">
                    <a:lumMod val="50000"/>
                  </a:schemeClr>
                </a:solidFill>
              </a:rPr>
              <a:t>XD2+3; XS2+3: vorgegebene Zement-/ Hüttensand- und Flugaschegehalte oder Nachweis MDCC</a:t>
            </a:r>
          </a:p>
          <a:p>
            <a:r>
              <a:rPr lang="de-DE" altLang="de-DE" sz="1700" dirty="0">
                <a:solidFill>
                  <a:schemeClr val="bg2">
                    <a:lumMod val="50000"/>
                  </a:schemeClr>
                </a:solidFill>
              </a:rPr>
              <a:t>Wassereindringwiderstand max. 30 mm</a:t>
            </a:r>
          </a:p>
          <a:p>
            <a:r>
              <a:rPr lang="de-DE" altLang="de-DE" sz="1700" dirty="0">
                <a:solidFill>
                  <a:schemeClr val="bg2">
                    <a:lumMod val="50000"/>
                  </a:schemeClr>
                </a:solidFill>
              </a:rPr>
              <a:t>Spritzbeton: Schwindprüfung</a:t>
            </a:r>
          </a:p>
          <a:p>
            <a:r>
              <a:rPr lang="de-DE" altLang="de-DE" sz="1700" dirty="0">
                <a:solidFill>
                  <a:schemeClr val="bg2">
                    <a:lumMod val="50000"/>
                  </a:schemeClr>
                </a:solidFill>
              </a:rPr>
              <a:t>Umfangreicher Lieferschein</a:t>
            </a:r>
          </a:p>
          <a:p>
            <a:r>
              <a:rPr lang="de-DE" altLang="de-DE" sz="1700" dirty="0">
                <a:solidFill>
                  <a:schemeClr val="bg2">
                    <a:lumMod val="50000"/>
                  </a:schemeClr>
                </a:solidFill>
              </a:rPr>
              <a:t>Eingrenzung der Aussteuerungstoleranzen</a:t>
            </a:r>
          </a:p>
          <a:p>
            <a:r>
              <a:rPr lang="de-DE" altLang="de-DE" sz="1700" dirty="0">
                <a:solidFill>
                  <a:schemeClr val="bg2">
                    <a:lumMod val="50000"/>
                  </a:schemeClr>
                </a:solidFill>
              </a:rPr>
              <a:t>Maßnahmen gegen Betonentmischung 			(aktuell A1-Änderung ZTV-W LB 215 &amp; MESB)</a:t>
            </a:r>
          </a:p>
          <a:p>
            <a:r>
              <a:rPr lang="de-DE" altLang="de-DE" sz="1700" dirty="0">
                <a:solidFill>
                  <a:schemeClr val="bg2">
                    <a:lumMod val="50000"/>
                  </a:schemeClr>
                </a:solidFill>
              </a:rPr>
              <a:t>…</a:t>
            </a:r>
          </a:p>
          <a:p>
            <a:endParaRPr lang="de-DE" altLang="de-DE" sz="2000" dirty="0"/>
          </a:p>
          <a:p>
            <a:endParaRPr lang="de-DE" altLang="de-DE" dirty="0"/>
          </a:p>
        </p:txBody>
      </p:sp>
      <p:sp>
        <p:nvSpPr>
          <p:cNvPr id="10" name="Textplatzhalter 1"/>
          <p:cNvSpPr txBox="1">
            <a:spLocks/>
          </p:cNvSpPr>
          <p:nvPr/>
        </p:nvSpPr>
        <p:spPr>
          <a:xfrm>
            <a:off x="611652" y="411097"/>
            <a:ext cx="10926000" cy="432000"/>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Clr>
                <a:srgbClr val="2C63B1"/>
              </a:buClr>
              <a:buFont typeface="Wingdings" panose="05000000000000000000" pitchFamily="2" charset="2"/>
              <a:buNone/>
              <a:defRPr sz="2200" b="1" kern="1200" baseline="0">
                <a:solidFill>
                  <a:srgbClr val="2C63B1"/>
                </a:solidFill>
                <a:latin typeface="+mn-lt"/>
                <a:ea typeface="+mn-ea"/>
                <a:cs typeface="+mn-cs"/>
              </a:defRPr>
            </a:lvl1pPr>
            <a:lvl2pPr marL="357188" marR="0" indent="-357188" algn="l" defTabSz="914400" rtl="0" eaLnBrk="1" fontAlgn="auto" latinLnBrk="0" hangingPunct="1">
              <a:lnSpc>
                <a:spcPct val="100000"/>
              </a:lnSpc>
              <a:spcBef>
                <a:spcPct val="20000"/>
              </a:spcBef>
              <a:spcAft>
                <a:spcPts val="0"/>
              </a:spcAft>
              <a:buClrTx/>
              <a:buSzTx/>
              <a:buFont typeface="+mj-lt"/>
              <a:buAutoNum type="arabicPeriod"/>
              <a:tabLst>
                <a:tab pos="357188" algn="l"/>
              </a:tabLst>
              <a:defRPr sz="2200" kern="1200">
                <a:solidFill>
                  <a:srgbClr val="2C63B1"/>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Vorsatzschalen (Beton, Spritzbeton) – verankert und bewehrt</a:t>
            </a:r>
          </a:p>
        </p:txBody>
      </p:sp>
    </p:spTree>
    <p:extLst>
      <p:ext uri="{BB962C8B-B14F-4D97-AF65-F5344CB8AC3E}">
        <p14:creationId xmlns:p14="http://schemas.microsoft.com/office/powerpoint/2010/main" val="310664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pPr marL="0" indent="0">
              <a:spcBef>
                <a:spcPts val="300"/>
              </a:spcBef>
              <a:buClrTx/>
              <a:buNone/>
            </a:pPr>
            <a:r>
              <a:rPr lang="de-DE" sz="2000" u="sng" dirty="0">
                <a:solidFill>
                  <a:srgbClr val="2C63B1"/>
                </a:solidFill>
              </a:rPr>
              <a:t>Ausführungsplanung</a:t>
            </a:r>
          </a:p>
        </p:txBody>
      </p:sp>
      <p:sp>
        <p:nvSpPr>
          <p:cNvPr id="4" name="Textplatzhalter 3"/>
          <p:cNvSpPr>
            <a:spLocks noGrp="1"/>
          </p:cNvSpPr>
          <p:nvPr>
            <p:ph type="body" sz="quarter" idx="20"/>
          </p:nvPr>
        </p:nvSpPr>
        <p:spPr/>
        <p:txBody>
          <a:bodyPr/>
          <a:lstStyle/>
          <a:p>
            <a:r>
              <a:rPr lang="de-DE" dirty="0"/>
              <a:t>Schalung mit Inspektionsöffnung, Beleuchtung, Schüttschlauch und Rüttelflaschen</a:t>
            </a:r>
          </a:p>
        </p:txBody>
      </p:sp>
      <p:sp>
        <p:nvSpPr>
          <p:cNvPr id="5" name="Fußzeilenplatzhalter 4"/>
          <p:cNvSpPr>
            <a:spLocks noGrp="1"/>
          </p:cNvSpPr>
          <p:nvPr>
            <p:ph type="ftr" sz="quarter" idx="3"/>
          </p:nvPr>
        </p:nvSpPr>
        <p:spPr/>
        <p:txBody>
          <a:bodyPr/>
          <a:lstStyle/>
          <a:p>
            <a:r>
              <a:rPr lang="de-DE"/>
              <a:t>Musterfoliensatz zur ZTV-W LB 219</a:t>
            </a:r>
            <a:endParaRPr lang="de-DE" dirty="0"/>
          </a:p>
        </p:txBody>
      </p:sp>
      <p:sp>
        <p:nvSpPr>
          <p:cNvPr id="6" name="Datumsplatzhalter 5"/>
          <p:cNvSpPr>
            <a:spLocks noGrp="1"/>
          </p:cNvSpPr>
          <p:nvPr>
            <p:ph type="dt" sz="half" idx="2"/>
          </p:nvPr>
        </p:nvSpPr>
        <p:spPr/>
        <p:txBody>
          <a:bodyPr/>
          <a:lstStyle/>
          <a:p>
            <a:r>
              <a:rPr lang="de-DE"/>
              <a:t>07.10.2022</a:t>
            </a:r>
            <a:endParaRPr dirty="0"/>
          </a:p>
        </p:txBody>
      </p:sp>
      <p:sp>
        <p:nvSpPr>
          <p:cNvPr id="7" name="Foliennummernplatzhalter 6"/>
          <p:cNvSpPr>
            <a:spLocks noGrp="1"/>
          </p:cNvSpPr>
          <p:nvPr>
            <p:ph type="sldNum" sz="quarter" idx="4"/>
          </p:nvPr>
        </p:nvSpPr>
        <p:spPr/>
        <p:txBody>
          <a:bodyPr/>
          <a:lstStyle/>
          <a:p>
            <a:r>
              <a:rPr dirty="0"/>
              <a:t>Seite </a:t>
            </a:r>
            <a:fld id="{C9E9A98A-EE95-46CB-BABE-E6CF43D50E3B}" type="slidenum">
              <a:rPr/>
              <a:pPr/>
              <a:t>28</a:t>
            </a:fld>
            <a:endParaRPr dirty="0"/>
          </a:p>
        </p:txBody>
      </p:sp>
      <p:pic>
        <p:nvPicPr>
          <p:cNvPr id="12" name="Picture 6" descr="Hirschhorn 04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274" r="13272"/>
          <a:stretch/>
        </p:blipFill>
        <p:spPr bwMode="auto">
          <a:xfrm>
            <a:off x="3449668" y="2208893"/>
            <a:ext cx="3471832" cy="3749480"/>
          </a:xfrm>
          <a:prstGeom prst="rect">
            <a:avLst/>
          </a:prstGeom>
          <a:noFill/>
          <a:extLst>
            <a:ext uri="{909E8E84-426E-40DD-AFC4-6F175D3DCCD1}">
              <a14:hiddenFill xmlns:a14="http://schemas.microsoft.com/office/drawing/2010/main">
                <a:solidFill>
                  <a:srgbClr val="FFFFFF"/>
                </a:solidFill>
              </a14:hiddenFill>
            </a:ext>
          </a:extLst>
        </p:spPr>
      </p:pic>
      <p:pic>
        <p:nvPicPr>
          <p:cNvPr id="13" name="Grafik 12"/>
          <p:cNvPicPr>
            <a:picLocks noChangeAspect="1"/>
          </p:cNvPicPr>
          <p:nvPr/>
        </p:nvPicPr>
        <p:blipFill rotWithShape="1">
          <a:blip r:embed="rId4" cstate="print">
            <a:extLst>
              <a:ext uri="{28A0092B-C50C-407E-A947-70E740481C1C}">
                <a14:useLocalDpi xmlns:a14="http://schemas.microsoft.com/office/drawing/2010/main" val="0"/>
              </a:ext>
            </a:extLst>
          </a:blip>
          <a:srcRect l="36354" t="25651" r="27442" b="16548"/>
          <a:stretch/>
        </p:blipFill>
        <p:spPr>
          <a:xfrm>
            <a:off x="589935" y="2651893"/>
            <a:ext cx="2761411" cy="3306479"/>
          </a:xfrm>
          <a:prstGeom prst="rect">
            <a:avLst/>
          </a:prstGeom>
        </p:spPr>
      </p:pic>
      <p:pic>
        <p:nvPicPr>
          <p:cNvPr id="8" name="Grafik 7"/>
          <p:cNvPicPr>
            <a:picLocks noChangeAspect="1"/>
          </p:cNvPicPr>
          <p:nvPr/>
        </p:nvPicPr>
        <p:blipFill rotWithShape="1">
          <a:blip r:embed="rId5" cstate="print">
            <a:extLst>
              <a:ext uri="{28A0092B-C50C-407E-A947-70E740481C1C}">
                <a14:useLocalDpi xmlns:a14="http://schemas.microsoft.com/office/drawing/2010/main" val="0"/>
              </a:ext>
            </a:extLst>
          </a:blip>
          <a:srcRect l="15336" r="15201"/>
          <a:stretch/>
        </p:blipFill>
        <p:spPr>
          <a:xfrm>
            <a:off x="7034145" y="1636121"/>
            <a:ext cx="4503507" cy="4322251"/>
          </a:xfrm>
          <a:prstGeom prst="rect">
            <a:avLst/>
          </a:prstGeom>
        </p:spPr>
      </p:pic>
      <p:sp>
        <p:nvSpPr>
          <p:cNvPr id="14" name="Textplatzhalter 1"/>
          <p:cNvSpPr txBox="1">
            <a:spLocks/>
          </p:cNvSpPr>
          <p:nvPr/>
        </p:nvSpPr>
        <p:spPr>
          <a:xfrm>
            <a:off x="611652" y="411097"/>
            <a:ext cx="10926000" cy="432000"/>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Clr>
                <a:srgbClr val="2C63B1"/>
              </a:buClr>
              <a:buFont typeface="Wingdings" panose="05000000000000000000" pitchFamily="2" charset="2"/>
              <a:buNone/>
              <a:defRPr sz="2200" b="1" kern="1200" baseline="0">
                <a:solidFill>
                  <a:srgbClr val="2C63B1"/>
                </a:solidFill>
                <a:latin typeface="+mn-lt"/>
                <a:ea typeface="+mn-ea"/>
                <a:cs typeface="+mn-cs"/>
              </a:defRPr>
            </a:lvl1pPr>
            <a:lvl2pPr marL="357188" marR="0" indent="-357188" algn="l" defTabSz="914400" rtl="0" eaLnBrk="1" fontAlgn="auto" latinLnBrk="0" hangingPunct="1">
              <a:lnSpc>
                <a:spcPct val="100000"/>
              </a:lnSpc>
              <a:spcBef>
                <a:spcPct val="20000"/>
              </a:spcBef>
              <a:spcAft>
                <a:spcPts val="0"/>
              </a:spcAft>
              <a:buClrTx/>
              <a:buSzTx/>
              <a:buFont typeface="+mj-lt"/>
              <a:buAutoNum type="arabicPeriod"/>
              <a:tabLst>
                <a:tab pos="357188" algn="l"/>
              </a:tabLst>
              <a:defRPr sz="2200" kern="1200">
                <a:solidFill>
                  <a:srgbClr val="2C63B1"/>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Vorsatzschalen (Beton, Spritzbeton) – verankert und bewehrt</a:t>
            </a:r>
          </a:p>
        </p:txBody>
      </p:sp>
    </p:spTree>
    <p:extLst>
      <p:ext uri="{BB962C8B-B14F-4D97-AF65-F5344CB8AC3E}">
        <p14:creationId xmlns:p14="http://schemas.microsoft.com/office/powerpoint/2010/main" val="91234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pPr marL="0" indent="0">
              <a:spcBef>
                <a:spcPts val="300"/>
              </a:spcBef>
              <a:buNone/>
            </a:pPr>
            <a:r>
              <a:rPr lang="de-DE" sz="2000" u="sng" dirty="0">
                <a:solidFill>
                  <a:srgbClr val="2C63B1"/>
                </a:solidFill>
              </a:rPr>
              <a:t>Ausführungsplanung</a:t>
            </a:r>
            <a:r>
              <a:rPr lang="de-DE" sz="1800" u="sng" dirty="0">
                <a:solidFill>
                  <a:srgbClr val="2C63B1"/>
                </a:solidFill>
              </a:rPr>
              <a:t> </a:t>
            </a:r>
            <a:r>
              <a:rPr lang="de-DE" sz="1800" dirty="0">
                <a:solidFill>
                  <a:srgbClr val="2C63B1"/>
                </a:solidFill>
              </a:rPr>
              <a:t>- Nachbehandlung</a:t>
            </a:r>
          </a:p>
        </p:txBody>
      </p:sp>
      <p:sp>
        <p:nvSpPr>
          <p:cNvPr id="4" name="Textplatzhalter 3"/>
          <p:cNvSpPr>
            <a:spLocks noGrp="1"/>
          </p:cNvSpPr>
          <p:nvPr>
            <p:ph type="body" sz="quarter" idx="20"/>
          </p:nvPr>
        </p:nvSpPr>
        <p:spPr>
          <a:xfrm>
            <a:off x="611652" y="5643700"/>
            <a:ext cx="10908000" cy="180000"/>
          </a:xfrm>
        </p:spPr>
        <p:txBody>
          <a:bodyPr/>
          <a:lstStyle/>
          <a:p>
            <a:r>
              <a:rPr lang="de-DE" dirty="0"/>
              <a:t>Mangelhafter Nachbehandlungsfilm auf Ortbetonvorsatzschale</a:t>
            </a:r>
          </a:p>
        </p:txBody>
      </p:sp>
      <p:sp>
        <p:nvSpPr>
          <p:cNvPr id="5" name="Fußzeilenplatzhalter 4"/>
          <p:cNvSpPr>
            <a:spLocks noGrp="1"/>
          </p:cNvSpPr>
          <p:nvPr>
            <p:ph type="ftr" sz="quarter" idx="3"/>
          </p:nvPr>
        </p:nvSpPr>
        <p:spPr/>
        <p:txBody>
          <a:bodyPr/>
          <a:lstStyle/>
          <a:p>
            <a:r>
              <a:rPr lang="de-DE"/>
              <a:t>Musterfoliensatz zur ZTV-W LB 219</a:t>
            </a:r>
            <a:endParaRPr lang="de-DE" dirty="0"/>
          </a:p>
        </p:txBody>
      </p:sp>
      <p:sp>
        <p:nvSpPr>
          <p:cNvPr id="6" name="Datumsplatzhalter 5"/>
          <p:cNvSpPr>
            <a:spLocks noGrp="1"/>
          </p:cNvSpPr>
          <p:nvPr>
            <p:ph type="dt" sz="half" idx="2"/>
          </p:nvPr>
        </p:nvSpPr>
        <p:spPr/>
        <p:txBody>
          <a:bodyPr/>
          <a:lstStyle/>
          <a:p>
            <a:r>
              <a:rPr lang="de-DE"/>
              <a:t>07.10.2022</a:t>
            </a:r>
            <a:endParaRPr dirty="0"/>
          </a:p>
        </p:txBody>
      </p:sp>
      <p:sp>
        <p:nvSpPr>
          <p:cNvPr id="7" name="Foliennummernplatzhalter 6"/>
          <p:cNvSpPr>
            <a:spLocks noGrp="1"/>
          </p:cNvSpPr>
          <p:nvPr>
            <p:ph type="sldNum" sz="quarter" idx="4"/>
          </p:nvPr>
        </p:nvSpPr>
        <p:spPr/>
        <p:txBody>
          <a:bodyPr/>
          <a:lstStyle/>
          <a:p>
            <a:r>
              <a:rPr dirty="0"/>
              <a:t>Seite </a:t>
            </a:r>
            <a:fld id="{C9E9A98A-EE95-46CB-BABE-E6CF43D50E3B}" type="slidenum">
              <a:rPr/>
              <a:pPr/>
              <a:t>29</a:t>
            </a:fld>
            <a:endParaRPr dirty="0"/>
          </a:p>
        </p:txBody>
      </p:sp>
      <p:sp>
        <p:nvSpPr>
          <p:cNvPr id="8" name="Textfeld 7"/>
          <p:cNvSpPr txBox="1"/>
          <p:nvPr/>
        </p:nvSpPr>
        <p:spPr>
          <a:xfrm>
            <a:off x="653142" y="1654629"/>
            <a:ext cx="10764157" cy="1291123"/>
          </a:xfrm>
          <a:prstGeom prst="rect">
            <a:avLst/>
          </a:prstGeom>
          <a:noFill/>
        </p:spPr>
        <p:txBody>
          <a:bodyPr wrap="square" rtlCol="0">
            <a:spAutoFit/>
          </a:bodyPr>
          <a:lstStyle/>
          <a:p>
            <a:pPr marL="285750" indent="-285750">
              <a:lnSpc>
                <a:spcPct val="110000"/>
              </a:lnSpc>
              <a:spcBef>
                <a:spcPts val="300"/>
              </a:spcBef>
              <a:buFont typeface="Arial" panose="020B0604020202020204" pitchFamily="34" charset="0"/>
              <a:buChar char="•"/>
            </a:pPr>
            <a:r>
              <a:rPr lang="de-DE" sz="1600" dirty="0">
                <a:solidFill>
                  <a:srgbClr val="4F4F4E"/>
                </a:solidFill>
              </a:rPr>
              <a:t>Primär- und Sekundär-Nachbehandlung</a:t>
            </a:r>
          </a:p>
          <a:p>
            <a:pPr marL="285750" indent="-285750">
              <a:lnSpc>
                <a:spcPct val="110000"/>
              </a:lnSpc>
              <a:spcBef>
                <a:spcPts val="300"/>
              </a:spcBef>
              <a:buFont typeface="Arial" panose="020B0604020202020204" pitchFamily="34" charset="0"/>
              <a:buChar char="•"/>
            </a:pPr>
            <a:r>
              <a:rPr lang="de-DE" sz="1600" dirty="0">
                <a:solidFill>
                  <a:srgbClr val="4F4F4E"/>
                </a:solidFill>
              </a:rPr>
              <a:t>Nachbehandlung nach Tabelle 3.2 der ZTV-W LB 219</a:t>
            </a:r>
          </a:p>
          <a:p>
            <a:pPr marL="285750" indent="-285750">
              <a:lnSpc>
                <a:spcPct val="110000"/>
              </a:lnSpc>
              <a:spcBef>
                <a:spcPts val="300"/>
              </a:spcBef>
              <a:buFont typeface="Arial" panose="020B0604020202020204" pitchFamily="34" charset="0"/>
              <a:buChar char="•"/>
            </a:pPr>
            <a:r>
              <a:rPr lang="de-DE" sz="1600" dirty="0">
                <a:solidFill>
                  <a:srgbClr val="4F4F4E"/>
                </a:solidFill>
              </a:rPr>
              <a:t>Nachbehandlungsmittel in Innenräumen und Arbeitsfugen sind nicht zugelassen</a:t>
            </a:r>
          </a:p>
          <a:p>
            <a:pPr marL="285750" indent="-285750">
              <a:lnSpc>
                <a:spcPct val="110000"/>
              </a:lnSpc>
              <a:spcBef>
                <a:spcPts val="300"/>
              </a:spcBef>
              <a:buFont typeface="Arial" panose="020B0604020202020204" pitchFamily="34" charset="0"/>
              <a:buChar char="•"/>
            </a:pPr>
            <a:r>
              <a:rPr lang="de-DE" sz="1600" dirty="0">
                <a:solidFill>
                  <a:srgbClr val="4F4F4E"/>
                </a:solidFill>
              </a:rPr>
              <a:t>Nachbehandlungsmittel dürfen auf vertikalen Flächen nur mittels Aufwalzen aufgetragen werden</a:t>
            </a:r>
          </a:p>
        </p:txBody>
      </p:sp>
      <p:pic>
        <p:nvPicPr>
          <p:cNvPr id="9" name="Grafik 8"/>
          <p:cNvPicPr>
            <a:picLocks noChangeAspect="1"/>
          </p:cNvPicPr>
          <p:nvPr/>
        </p:nvPicPr>
        <p:blipFill rotWithShape="1">
          <a:blip r:embed="rId3" cstate="print">
            <a:extLst>
              <a:ext uri="{28A0092B-C50C-407E-A947-70E740481C1C}">
                <a14:useLocalDpi xmlns:a14="http://schemas.microsoft.com/office/drawing/2010/main" val="0"/>
              </a:ext>
            </a:extLst>
          </a:blip>
          <a:srcRect t="38533" r="23878" b="1473"/>
          <a:stretch/>
        </p:blipFill>
        <p:spPr>
          <a:xfrm>
            <a:off x="596904" y="3350341"/>
            <a:ext cx="3917152" cy="2315497"/>
          </a:xfrm>
          <a:prstGeom prst="rect">
            <a:avLst/>
          </a:prstGeom>
        </p:spPr>
      </p:pic>
      <p:sp>
        <p:nvSpPr>
          <p:cNvPr id="11" name="Textplatzhalter 1"/>
          <p:cNvSpPr txBox="1">
            <a:spLocks/>
          </p:cNvSpPr>
          <p:nvPr/>
        </p:nvSpPr>
        <p:spPr>
          <a:xfrm>
            <a:off x="611652" y="411097"/>
            <a:ext cx="10926000" cy="432000"/>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Clr>
                <a:srgbClr val="2C63B1"/>
              </a:buClr>
              <a:buFont typeface="Wingdings" panose="05000000000000000000" pitchFamily="2" charset="2"/>
              <a:buNone/>
              <a:defRPr sz="2200" b="1" kern="1200" baseline="0">
                <a:solidFill>
                  <a:srgbClr val="2C63B1"/>
                </a:solidFill>
                <a:latin typeface="+mn-lt"/>
                <a:ea typeface="+mn-ea"/>
                <a:cs typeface="+mn-cs"/>
              </a:defRPr>
            </a:lvl1pPr>
            <a:lvl2pPr marL="357188" marR="0" indent="-357188" algn="l" defTabSz="914400" rtl="0" eaLnBrk="1" fontAlgn="auto" latinLnBrk="0" hangingPunct="1">
              <a:lnSpc>
                <a:spcPct val="100000"/>
              </a:lnSpc>
              <a:spcBef>
                <a:spcPct val="20000"/>
              </a:spcBef>
              <a:spcAft>
                <a:spcPts val="0"/>
              </a:spcAft>
              <a:buClrTx/>
              <a:buSzTx/>
              <a:buFont typeface="+mj-lt"/>
              <a:buAutoNum type="arabicPeriod"/>
              <a:tabLst>
                <a:tab pos="357188" algn="l"/>
              </a:tabLst>
              <a:defRPr sz="2200" kern="1200">
                <a:solidFill>
                  <a:srgbClr val="2C63B1"/>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Vorsatzschalen (Beton, Spritzbeton) – verankert und bewehrt</a:t>
            </a:r>
          </a:p>
        </p:txBody>
      </p:sp>
    </p:spTree>
    <p:extLst>
      <p:ext uri="{BB962C8B-B14F-4D97-AF65-F5344CB8AC3E}">
        <p14:creationId xmlns:p14="http://schemas.microsoft.com/office/powerpoint/2010/main" val="371921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4"/>
          </p:nvPr>
        </p:nvSpPr>
        <p:spPr/>
        <p:txBody>
          <a:bodyPr/>
          <a:lstStyle/>
          <a:p>
            <a:r>
              <a:rPr lang="de-DE" dirty="0"/>
              <a:t>Einleitung</a:t>
            </a:r>
          </a:p>
          <a:p>
            <a:pPr>
              <a:buClr>
                <a:schemeClr val="accent1"/>
              </a:buClr>
            </a:pPr>
            <a:r>
              <a:rPr lang="de-DE" dirty="0">
                <a:solidFill>
                  <a:schemeClr val="accent1"/>
                </a:solidFill>
              </a:rPr>
              <a:t>Besonderheiten einer Instandsetzung an Verkehrswasserbauwerken</a:t>
            </a:r>
          </a:p>
          <a:p>
            <a:pPr>
              <a:buClr>
                <a:schemeClr val="accent1"/>
              </a:buClr>
            </a:pPr>
            <a:r>
              <a:rPr lang="de-DE" dirty="0">
                <a:solidFill>
                  <a:schemeClr val="accent1"/>
                </a:solidFill>
              </a:rPr>
              <a:t>Vorsatzschalen (Beton, Spritzbeton) – verankert und bewehrt</a:t>
            </a:r>
          </a:p>
          <a:p>
            <a:pPr>
              <a:buClr>
                <a:schemeClr val="accent1"/>
              </a:buClr>
            </a:pPr>
            <a:r>
              <a:rPr lang="de-DE" dirty="0">
                <a:solidFill>
                  <a:schemeClr val="accent1"/>
                </a:solidFill>
              </a:rPr>
              <a:t>Spritzmörtel und Betonersatz im Handauftrag – unverankert und unbewehrt</a:t>
            </a:r>
          </a:p>
          <a:p>
            <a:pPr>
              <a:buClr>
                <a:schemeClr val="accent1"/>
              </a:buClr>
            </a:pPr>
            <a:r>
              <a:rPr lang="de-DE" dirty="0">
                <a:solidFill>
                  <a:schemeClr val="accent1"/>
                </a:solidFill>
              </a:rPr>
              <a:t>Besonderheiten Rissinjektionen</a:t>
            </a:r>
          </a:p>
          <a:p>
            <a:pPr>
              <a:buClr>
                <a:schemeClr val="accent1"/>
              </a:buClr>
            </a:pPr>
            <a:r>
              <a:rPr lang="de-DE" dirty="0">
                <a:solidFill>
                  <a:schemeClr val="accent1"/>
                </a:solidFill>
              </a:rPr>
              <a:t>Besonderheiten OS</a:t>
            </a:r>
          </a:p>
          <a:p>
            <a:pPr>
              <a:buClr>
                <a:schemeClr val="accent1"/>
              </a:buClr>
            </a:pPr>
            <a:endParaRPr lang="de-DE" dirty="0">
              <a:solidFill>
                <a:schemeClr val="accent1"/>
              </a:solidFill>
            </a:endParaRPr>
          </a:p>
        </p:txBody>
      </p:sp>
      <p:sp>
        <p:nvSpPr>
          <p:cNvPr id="4" name="Fußzeilenplatzhalter 3"/>
          <p:cNvSpPr>
            <a:spLocks noGrp="1"/>
          </p:cNvSpPr>
          <p:nvPr>
            <p:ph type="ftr" sz="quarter" idx="3"/>
          </p:nvPr>
        </p:nvSpPr>
        <p:spPr/>
        <p:txBody>
          <a:bodyPr/>
          <a:lstStyle/>
          <a:p>
            <a:r>
              <a:rPr lang="de-DE"/>
              <a:t>Musterfoliensatz zur ZTV-W LB 219</a:t>
            </a:r>
            <a:endParaRPr lang="de-DE" dirty="0"/>
          </a:p>
        </p:txBody>
      </p:sp>
      <p:sp>
        <p:nvSpPr>
          <p:cNvPr id="5" name="Datumsplatzhalter 4"/>
          <p:cNvSpPr>
            <a:spLocks noGrp="1"/>
          </p:cNvSpPr>
          <p:nvPr>
            <p:ph type="dt" sz="half" idx="2"/>
          </p:nvPr>
        </p:nvSpPr>
        <p:spPr/>
        <p:txBody>
          <a:bodyPr/>
          <a:lstStyle/>
          <a:p>
            <a:r>
              <a:rPr lang="de-DE"/>
              <a:t>07.10.2022</a:t>
            </a:r>
            <a:endParaRPr lang="de-DE" dirty="0"/>
          </a:p>
        </p:txBody>
      </p:sp>
      <p:sp>
        <p:nvSpPr>
          <p:cNvPr id="6" name="Foliennummernplatzhalter 5"/>
          <p:cNvSpPr>
            <a:spLocks noGrp="1"/>
          </p:cNvSpPr>
          <p:nvPr>
            <p:ph type="sldNum" sz="quarter" idx="4"/>
          </p:nvPr>
        </p:nvSpPr>
        <p:spPr/>
        <p:txBody>
          <a:bodyPr/>
          <a:lstStyle/>
          <a:p>
            <a:r>
              <a:rPr lang="de-DE" dirty="0"/>
              <a:t>Seite </a:t>
            </a:r>
            <a:fld id="{C9E9A98A-EE95-46CB-BABE-E6CF43D50E3B}" type="slidenum">
              <a:rPr lang="de-DE" smtClean="0"/>
              <a:pPr/>
              <a:t>3</a:t>
            </a:fld>
            <a:endParaRPr lang="de-DE" dirty="0"/>
          </a:p>
        </p:txBody>
      </p:sp>
      <p:sp>
        <p:nvSpPr>
          <p:cNvPr id="7" name="Textplatzhalter 1"/>
          <p:cNvSpPr txBox="1">
            <a:spLocks/>
          </p:cNvSpPr>
          <p:nvPr/>
        </p:nvSpPr>
        <p:spPr>
          <a:xfrm>
            <a:off x="611652" y="411097"/>
            <a:ext cx="10926000" cy="432000"/>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Clr>
                <a:srgbClr val="2C63B1"/>
              </a:buClr>
              <a:buFont typeface="Wingdings" panose="05000000000000000000" pitchFamily="2" charset="2"/>
              <a:buNone/>
              <a:defRPr sz="2200" b="1" kern="1200" baseline="0">
                <a:solidFill>
                  <a:srgbClr val="2C63B1"/>
                </a:solidFill>
                <a:latin typeface="+mn-lt"/>
                <a:ea typeface="+mn-ea"/>
                <a:cs typeface="+mn-cs"/>
              </a:defRPr>
            </a:lvl1pPr>
            <a:lvl2pPr marL="357188" marR="0" indent="-357188" algn="l" defTabSz="914400" rtl="0" eaLnBrk="1" fontAlgn="auto" latinLnBrk="0" hangingPunct="1">
              <a:lnSpc>
                <a:spcPct val="100000"/>
              </a:lnSpc>
              <a:spcBef>
                <a:spcPct val="20000"/>
              </a:spcBef>
              <a:spcAft>
                <a:spcPts val="0"/>
              </a:spcAft>
              <a:buClrTx/>
              <a:buSzTx/>
              <a:buFont typeface="+mj-lt"/>
              <a:buAutoNum type="arabicPeriod"/>
              <a:tabLst>
                <a:tab pos="357188" algn="l"/>
              </a:tabLst>
              <a:defRPr sz="2200" kern="1200">
                <a:solidFill>
                  <a:srgbClr val="2C63B1"/>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Einleitung</a:t>
            </a:r>
          </a:p>
        </p:txBody>
      </p:sp>
    </p:spTree>
    <p:extLst>
      <p:ext uri="{BB962C8B-B14F-4D97-AF65-F5344CB8AC3E}">
        <p14:creationId xmlns:p14="http://schemas.microsoft.com/office/powerpoint/2010/main" val="14332004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a:xfrm>
            <a:off x="611652" y="1231898"/>
            <a:ext cx="10926000" cy="3897313"/>
          </a:xfrm>
          <a:prstGeom prst="rect">
            <a:avLst/>
          </a:prstGeom>
          <a:noFill/>
        </p:spPr>
        <p:txBody>
          <a:bodyPr vert="horz" lIns="0" tIns="0" rIns="0" bIns="0" rtlCol="0">
            <a:normAutofit/>
          </a:bodyPr>
          <a:lstStyle>
            <a:lvl1pPr marL="216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baseline="0">
                <a:solidFill>
                  <a:srgbClr val="4F4F4E"/>
                </a:solidFill>
                <a:latin typeface="+mn-lt"/>
                <a:ea typeface="+mn-ea"/>
                <a:cs typeface="+mn-cs"/>
              </a:defRPr>
            </a:lvl1pPr>
            <a:lvl2pPr marL="50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300"/>
              </a:spcBef>
              <a:buNone/>
            </a:pPr>
            <a:r>
              <a:rPr lang="de-DE" altLang="de-DE" sz="2000" u="sng" dirty="0">
                <a:solidFill>
                  <a:srgbClr val="2C63B1"/>
                </a:solidFill>
              </a:rPr>
              <a:t>Qualitätssicherung</a:t>
            </a:r>
          </a:p>
          <a:p>
            <a:pPr marL="0" indent="0">
              <a:spcBef>
                <a:spcPts val="300"/>
              </a:spcBef>
              <a:buNone/>
            </a:pPr>
            <a:r>
              <a:rPr lang="de-DE" altLang="de-DE" sz="1800" dirty="0">
                <a:solidFill>
                  <a:srgbClr val="2C63B1"/>
                </a:solidFill>
              </a:rPr>
              <a:t>Eignungsprüfung</a:t>
            </a:r>
          </a:p>
          <a:p>
            <a:r>
              <a:rPr lang="de-DE" altLang="de-DE" dirty="0"/>
              <a:t>Nachweis der Eignung des Betons für den vorgesehenen Zweck</a:t>
            </a:r>
          </a:p>
          <a:p>
            <a:r>
              <a:rPr lang="de-DE" altLang="de-DE" dirty="0"/>
              <a:t>Umfang in Normen und ZTV-W LB 219 vorgegeben; Erstprüfung nach Norm </a:t>
            </a:r>
            <a:r>
              <a:rPr lang="de-DE" altLang="de-DE" u="sng" dirty="0"/>
              <a:t>und</a:t>
            </a:r>
            <a:r>
              <a:rPr lang="de-DE" altLang="de-DE" dirty="0"/>
              <a:t> wasserbauspezifische Prüfungen</a:t>
            </a:r>
          </a:p>
          <a:p>
            <a:r>
              <a:rPr lang="de-DE" altLang="de-DE" dirty="0"/>
              <a:t>Eignungsprüfung wird durch den Auftragnehmer bzw. den Transportbetonlieferanten durchgeführt</a:t>
            </a:r>
          </a:p>
          <a:p>
            <a:r>
              <a:rPr lang="de-DE" altLang="de-DE" dirty="0"/>
              <a:t>Muss rechtzeitig dem Auftraggeber vorgelegt werden, damit Kontrollprüfungen ggfs. durchgeführt werden können</a:t>
            </a:r>
          </a:p>
        </p:txBody>
      </p:sp>
      <p:sp>
        <p:nvSpPr>
          <p:cNvPr id="5" name="Fußzeilenplatzhalter 4"/>
          <p:cNvSpPr>
            <a:spLocks noGrp="1"/>
          </p:cNvSpPr>
          <p:nvPr>
            <p:ph type="ftr" sz="quarter" idx="3"/>
          </p:nvPr>
        </p:nvSpPr>
        <p:spPr/>
        <p:txBody>
          <a:bodyPr/>
          <a:lstStyle/>
          <a:p>
            <a:r>
              <a:rPr lang="de-DE"/>
              <a:t>Musterfoliensatz zur ZTV-W LB 219</a:t>
            </a:r>
            <a:endParaRPr lang="de-DE" dirty="0"/>
          </a:p>
        </p:txBody>
      </p:sp>
      <p:sp>
        <p:nvSpPr>
          <p:cNvPr id="6" name="Datumsplatzhalter 5"/>
          <p:cNvSpPr>
            <a:spLocks noGrp="1"/>
          </p:cNvSpPr>
          <p:nvPr>
            <p:ph type="dt" sz="half" idx="2"/>
          </p:nvPr>
        </p:nvSpPr>
        <p:spPr/>
        <p:txBody>
          <a:bodyPr/>
          <a:lstStyle/>
          <a:p>
            <a:r>
              <a:rPr lang="de-DE"/>
              <a:t>07.10.2022</a:t>
            </a:r>
            <a:endParaRPr dirty="0"/>
          </a:p>
        </p:txBody>
      </p:sp>
      <p:sp>
        <p:nvSpPr>
          <p:cNvPr id="7" name="Foliennummernplatzhalter 6"/>
          <p:cNvSpPr>
            <a:spLocks noGrp="1"/>
          </p:cNvSpPr>
          <p:nvPr>
            <p:ph type="sldNum" sz="quarter" idx="4"/>
          </p:nvPr>
        </p:nvSpPr>
        <p:spPr/>
        <p:txBody>
          <a:bodyPr/>
          <a:lstStyle/>
          <a:p>
            <a:r>
              <a:rPr dirty="0"/>
              <a:t>Seite </a:t>
            </a:r>
            <a:fld id="{C9E9A98A-EE95-46CB-BABE-E6CF43D50E3B}" type="slidenum">
              <a:rPr/>
              <a:pPr/>
              <a:t>30</a:t>
            </a:fld>
            <a:endParaRPr dirty="0"/>
          </a:p>
        </p:txBody>
      </p:sp>
      <p:sp>
        <p:nvSpPr>
          <p:cNvPr id="14" name="Rectangle 3"/>
          <p:cNvSpPr txBox="1">
            <a:spLocks noChangeArrowheads="1"/>
          </p:cNvSpPr>
          <p:nvPr/>
        </p:nvSpPr>
        <p:spPr>
          <a:xfrm>
            <a:off x="611652" y="3963478"/>
            <a:ext cx="10926000" cy="4071938"/>
          </a:xfrm>
          <a:prstGeom prst="rect">
            <a:avLst/>
          </a:prstGeom>
          <a:noFill/>
        </p:spPr>
        <p:txBody>
          <a:bodyPr vert="horz" lIns="0" tIns="0" rIns="0" bIns="0" rtlCol="0">
            <a:normAutofit/>
          </a:bodyPr>
          <a:lstStyle>
            <a:lvl1pPr marL="216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baseline="0">
                <a:solidFill>
                  <a:srgbClr val="4F4F4E"/>
                </a:solidFill>
                <a:latin typeface="+mn-lt"/>
                <a:ea typeface="+mn-ea"/>
                <a:cs typeface="+mn-cs"/>
              </a:defRPr>
            </a:lvl1pPr>
            <a:lvl2pPr marL="50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300"/>
              </a:spcBef>
              <a:buNone/>
            </a:pPr>
            <a:r>
              <a:rPr lang="de-DE" altLang="de-DE" sz="1800" dirty="0">
                <a:solidFill>
                  <a:srgbClr val="2C63B1"/>
                </a:solidFill>
              </a:rPr>
              <a:t>Eigenüberwachung</a:t>
            </a:r>
          </a:p>
          <a:p>
            <a:r>
              <a:rPr lang="de-DE" altLang="de-DE" dirty="0"/>
              <a:t>Prüfungen bei Übergabe des Betons auf der Baustelle bzw. am Einbauort</a:t>
            </a:r>
          </a:p>
          <a:p>
            <a:r>
              <a:rPr lang="de-DE" altLang="de-DE" dirty="0"/>
              <a:t>Durchgeführt durch Auftragnehmer</a:t>
            </a:r>
          </a:p>
          <a:p>
            <a:r>
              <a:rPr lang="de-DE" altLang="de-DE" dirty="0"/>
              <a:t>Umfang in Normen </a:t>
            </a:r>
            <a:r>
              <a:rPr lang="de-DE" altLang="de-DE" u="sng" dirty="0"/>
              <a:t>und</a:t>
            </a:r>
            <a:r>
              <a:rPr lang="de-DE" altLang="de-DE" dirty="0"/>
              <a:t> ZTV-W LB 219 vorgegeben</a:t>
            </a:r>
          </a:p>
          <a:p>
            <a:r>
              <a:rPr lang="de-DE" altLang="de-DE" dirty="0"/>
              <a:t>Zu Sicherstellung der vereinbarten Eigenschaften</a:t>
            </a:r>
          </a:p>
          <a:p>
            <a:endParaRPr lang="de-DE" altLang="de-DE" sz="2000" dirty="0"/>
          </a:p>
        </p:txBody>
      </p:sp>
      <p:sp>
        <p:nvSpPr>
          <p:cNvPr id="12" name="Textplatzhalter 1"/>
          <p:cNvSpPr txBox="1">
            <a:spLocks/>
          </p:cNvSpPr>
          <p:nvPr/>
        </p:nvSpPr>
        <p:spPr>
          <a:xfrm>
            <a:off x="611652" y="411097"/>
            <a:ext cx="10926000" cy="432000"/>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Clr>
                <a:srgbClr val="2C63B1"/>
              </a:buClr>
              <a:buFont typeface="Wingdings" panose="05000000000000000000" pitchFamily="2" charset="2"/>
              <a:buNone/>
              <a:defRPr sz="2200" b="1" kern="1200" baseline="0">
                <a:solidFill>
                  <a:srgbClr val="2C63B1"/>
                </a:solidFill>
                <a:latin typeface="+mn-lt"/>
                <a:ea typeface="+mn-ea"/>
                <a:cs typeface="+mn-cs"/>
              </a:defRPr>
            </a:lvl1pPr>
            <a:lvl2pPr marL="357188" marR="0" indent="-357188" algn="l" defTabSz="914400" rtl="0" eaLnBrk="1" fontAlgn="auto" latinLnBrk="0" hangingPunct="1">
              <a:lnSpc>
                <a:spcPct val="100000"/>
              </a:lnSpc>
              <a:spcBef>
                <a:spcPct val="20000"/>
              </a:spcBef>
              <a:spcAft>
                <a:spcPts val="0"/>
              </a:spcAft>
              <a:buClrTx/>
              <a:buSzTx/>
              <a:buFont typeface="+mj-lt"/>
              <a:buAutoNum type="arabicPeriod"/>
              <a:tabLst>
                <a:tab pos="357188" algn="l"/>
              </a:tabLst>
              <a:defRPr sz="2200" kern="1200">
                <a:solidFill>
                  <a:srgbClr val="2C63B1"/>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Vorsatzschalen (Beton, Spritzbeton) – verankert und bewehrt</a:t>
            </a:r>
          </a:p>
        </p:txBody>
      </p:sp>
    </p:spTree>
    <p:extLst>
      <p:ext uri="{BB962C8B-B14F-4D97-AF65-F5344CB8AC3E}">
        <p14:creationId xmlns:p14="http://schemas.microsoft.com/office/powerpoint/2010/main" val="411594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r>
              <a:rPr lang="de-DE" dirty="0"/>
              <a:t>Inhalt</a:t>
            </a:r>
          </a:p>
        </p:txBody>
      </p:sp>
      <p:sp>
        <p:nvSpPr>
          <p:cNvPr id="3" name="Textplatzhalter 2"/>
          <p:cNvSpPr>
            <a:spLocks noGrp="1"/>
          </p:cNvSpPr>
          <p:nvPr>
            <p:ph type="body" sz="quarter" idx="14"/>
          </p:nvPr>
        </p:nvSpPr>
        <p:spPr/>
        <p:txBody>
          <a:bodyPr/>
          <a:lstStyle/>
          <a:p>
            <a:pPr>
              <a:buClr>
                <a:schemeClr val="accent1"/>
              </a:buClr>
            </a:pPr>
            <a:r>
              <a:rPr lang="de-DE" dirty="0">
                <a:solidFill>
                  <a:schemeClr val="accent1"/>
                </a:solidFill>
              </a:rPr>
              <a:t>Einleitung</a:t>
            </a:r>
          </a:p>
          <a:p>
            <a:pPr>
              <a:buClr>
                <a:schemeClr val="accent1"/>
              </a:buClr>
            </a:pPr>
            <a:r>
              <a:rPr lang="de-DE" dirty="0">
                <a:solidFill>
                  <a:schemeClr val="accent1"/>
                </a:solidFill>
              </a:rPr>
              <a:t>Besonderheiten einer Instandsetzung an Verkehrswasserbauwerken</a:t>
            </a:r>
          </a:p>
          <a:p>
            <a:pPr>
              <a:buClr>
                <a:schemeClr val="accent1"/>
              </a:buClr>
            </a:pPr>
            <a:r>
              <a:rPr lang="de-DE" dirty="0">
                <a:solidFill>
                  <a:schemeClr val="accent1"/>
                </a:solidFill>
              </a:rPr>
              <a:t>Vorsatzschalen (Beton, Spritzbeton) – verankert und bewehrt</a:t>
            </a:r>
          </a:p>
          <a:p>
            <a:r>
              <a:rPr lang="de-DE" dirty="0"/>
              <a:t>Spritzmörtel und Betonersatz im Handauftrag – unverankert und unbewehrt</a:t>
            </a:r>
          </a:p>
          <a:p>
            <a:pPr>
              <a:buClr>
                <a:schemeClr val="accent1"/>
              </a:buClr>
            </a:pPr>
            <a:r>
              <a:rPr lang="de-DE" dirty="0">
                <a:solidFill>
                  <a:schemeClr val="accent1"/>
                </a:solidFill>
              </a:rPr>
              <a:t>Besonderheiten Rissinjektionen</a:t>
            </a:r>
          </a:p>
          <a:p>
            <a:pPr>
              <a:buClr>
                <a:schemeClr val="accent1"/>
              </a:buClr>
            </a:pPr>
            <a:r>
              <a:rPr lang="de-DE" dirty="0">
                <a:solidFill>
                  <a:schemeClr val="accent1"/>
                </a:solidFill>
              </a:rPr>
              <a:t>Besonderheiten OS</a:t>
            </a:r>
          </a:p>
          <a:p>
            <a:pPr>
              <a:buClr>
                <a:schemeClr val="accent1"/>
              </a:buClr>
            </a:pPr>
            <a:endParaRPr lang="de-DE" dirty="0">
              <a:solidFill>
                <a:schemeClr val="accent1"/>
              </a:solidFill>
            </a:endParaRPr>
          </a:p>
        </p:txBody>
      </p:sp>
      <p:sp>
        <p:nvSpPr>
          <p:cNvPr id="4" name="Fußzeilenplatzhalter 3"/>
          <p:cNvSpPr>
            <a:spLocks noGrp="1"/>
          </p:cNvSpPr>
          <p:nvPr>
            <p:ph type="ftr" sz="quarter" idx="3"/>
          </p:nvPr>
        </p:nvSpPr>
        <p:spPr/>
        <p:txBody>
          <a:bodyPr/>
          <a:lstStyle/>
          <a:p>
            <a:r>
              <a:rPr lang="de-DE"/>
              <a:t>Musterfoliensatz zur ZTV-W LB 219</a:t>
            </a:r>
            <a:endParaRPr lang="de-DE" dirty="0"/>
          </a:p>
        </p:txBody>
      </p:sp>
      <p:sp>
        <p:nvSpPr>
          <p:cNvPr id="5" name="Datumsplatzhalter 4"/>
          <p:cNvSpPr>
            <a:spLocks noGrp="1"/>
          </p:cNvSpPr>
          <p:nvPr>
            <p:ph type="dt" sz="half" idx="2"/>
          </p:nvPr>
        </p:nvSpPr>
        <p:spPr/>
        <p:txBody>
          <a:bodyPr/>
          <a:lstStyle/>
          <a:p>
            <a:r>
              <a:rPr lang="de-DE"/>
              <a:t>07.10.2022</a:t>
            </a:r>
            <a:endParaRPr dirty="0"/>
          </a:p>
        </p:txBody>
      </p:sp>
      <p:sp>
        <p:nvSpPr>
          <p:cNvPr id="6" name="Foliennummernplatzhalter 5"/>
          <p:cNvSpPr>
            <a:spLocks noGrp="1"/>
          </p:cNvSpPr>
          <p:nvPr>
            <p:ph type="sldNum" sz="quarter" idx="4"/>
          </p:nvPr>
        </p:nvSpPr>
        <p:spPr/>
        <p:txBody>
          <a:bodyPr/>
          <a:lstStyle/>
          <a:p>
            <a:r>
              <a:rPr dirty="0"/>
              <a:t>Seite </a:t>
            </a:r>
            <a:fld id="{C9E9A98A-EE95-46CB-BABE-E6CF43D50E3B}" type="slidenum">
              <a:rPr/>
              <a:pPr/>
              <a:t>31</a:t>
            </a:fld>
            <a:endParaRPr dirty="0"/>
          </a:p>
        </p:txBody>
      </p:sp>
      <p:sp>
        <p:nvSpPr>
          <p:cNvPr id="7" name="Textplatzhalter 1"/>
          <p:cNvSpPr txBox="1">
            <a:spLocks/>
          </p:cNvSpPr>
          <p:nvPr/>
        </p:nvSpPr>
        <p:spPr>
          <a:xfrm>
            <a:off x="611652" y="411097"/>
            <a:ext cx="10926000" cy="432000"/>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Clr>
                <a:srgbClr val="2C63B1"/>
              </a:buClr>
              <a:buFont typeface="Wingdings" panose="05000000000000000000" pitchFamily="2" charset="2"/>
              <a:buNone/>
              <a:defRPr sz="2200" b="1" kern="1200" baseline="0">
                <a:solidFill>
                  <a:srgbClr val="2C63B1"/>
                </a:solidFill>
                <a:latin typeface="+mn-lt"/>
                <a:ea typeface="+mn-ea"/>
                <a:cs typeface="+mn-cs"/>
              </a:defRPr>
            </a:lvl1pPr>
            <a:lvl2pPr marL="357188" marR="0" indent="-357188" algn="l" defTabSz="914400" rtl="0" eaLnBrk="1" fontAlgn="auto" latinLnBrk="0" hangingPunct="1">
              <a:lnSpc>
                <a:spcPct val="100000"/>
              </a:lnSpc>
              <a:spcBef>
                <a:spcPct val="20000"/>
              </a:spcBef>
              <a:spcAft>
                <a:spcPts val="0"/>
              </a:spcAft>
              <a:buClrTx/>
              <a:buSzTx/>
              <a:buFont typeface="+mj-lt"/>
              <a:buAutoNum type="arabicPeriod"/>
              <a:tabLst>
                <a:tab pos="357188" algn="l"/>
              </a:tabLst>
              <a:defRPr sz="2200" kern="1200">
                <a:solidFill>
                  <a:srgbClr val="2C63B1"/>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Spritzmörtel und Betonersatz im Handauftrag – unverankert und unbewehrt</a:t>
            </a:r>
          </a:p>
        </p:txBody>
      </p:sp>
    </p:spTree>
    <p:extLst>
      <p:ext uri="{BB962C8B-B14F-4D97-AF65-F5344CB8AC3E}">
        <p14:creationId xmlns:p14="http://schemas.microsoft.com/office/powerpoint/2010/main" val="31760255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p:cNvSpPr>
            <a:spLocks noGrp="1"/>
          </p:cNvSpPr>
          <p:nvPr>
            <p:ph type="ftr" sz="quarter" idx="3"/>
          </p:nvPr>
        </p:nvSpPr>
        <p:spPr/>
        <p:txBody>
          <a:bodyPr/>
          <a:lstStyle/>
          <a:p>
            <a:r>
              <a:rPr lang="de-DE"/>
              <a:t>Musterfoliensatz zur ZTV-W LB 219</a:t>
            </a:r>
            <a:endParaRPr lang="de-DE" dirty="0"/>
          </a:p>
        </p:txBody>
      </p:sp>
      <p:sp>
        <p:nvSpPr>
          <p:cNvPr id="6" name="Datumsplatzhalter 5"/>
          <p:cNvSpPr>
            <a:spLocks noGrp="1"/>
          </p:cNvSpPr>
          <p:nvPr>
            <p:ph type="dt" sz="half" idx="2"/>
          </p:nvPr>
        </p:nvSpPr>
        <p:spPr/>
        <p:txBody>
          <a:bodyPr/>
          <a:lstStyle/>
          <a:p>
            <a:r>
              <a:rPr lang="de-DE"/>
              <a:t>07.10.2022</a:t>
            </a:r>
            <a:endParaRPr lang="de-DE" dirty="0"/>
          </a:p>
        </p:txBody>
      </p:sp>
      <p:sp>
        <p:nvSpPr>
          <p:cNvPr id="7" name="Foliennummernplatzhalter 6"/>
          <p:cNvSpPr>
            <a:spLocks noGrp="1"/>
          </p:cNvSpPr>
          <p:nvPr>
            <p:ph type="sldNum" sz="quarter" idx="4"/>
          </p:nvPr>
        </p:nvSpPr>
        <p:spPr/>
        <p:txBody>
          <a:bodyPr/>
          <a:lstStyle/>
          <a:p>
            <a:r>
              <a:rPr lang="de-DE" dirty="0"/>
              <a:t>Seite </a:t>
            </a:r>
            <a:fld id="{C9E9A98A-EE95-46CB-BABE-E6CF43D50E3B}" type="slidenum">
              <a:rPr lang="de-DE" smtClean="0"/>
              <a:pPr/>
              <a:t>32</a:t>
            </a:fld>
            <a:endParaRPr lang="de-DE" dirty="0"/>
          </a:p>
        </p:txBody>
      </p:sp>
      <p:graphicFrame>
        <p:nvGraphicFramePr>
          <p:cNvPr id="4" name="Tabelle 3"/>
          <p:cNvGraphicFramePr>
            <a:graphicFrameLocks noGrp="1"/>
          </p:cNvGraphicFramePr>
          <p:nvPr>
            <p:extLst>
              <p:ext uri="{D42A27DB-BD31-4B8C-83A1-F6EECF244321}">
                <p14:modId xmlns:p14="http://schemas.microsoft.com/office/powerpoint/2010/main" val="3174882541"/>
              </p:ext>
            </p:extLst>
          </p:nvPr>
        </p:nvGraphicFramePr>
        <p:xfrm>
          <a:off x="611651" y="1865649"/>
          <a:ext cx="10842812" cy="3256280"/>
        </p:xfrm>
        <a:graphic>
          <a:graphicData uri="http://schemas.openxmlformats.org/drawingml/2006/table">
            <a:tbl>
              <a:tblPr firstRow="1" bandRow="1">
                <a:tableStyleId>{5C22544A-7EE6-4342-B048-85BDC9FD1C3A}</a:tableStyleId>
              </a:tblPr>
              <a:tblGrid>
                <a:gridCol w="5433549">
                  <a:extLst>
                    <a:ext uri="{9D8B030D-6E8A-4147-A177-3AD203B41FA5}">
                      <a16:colId xmlns:a16="http://schemas.microsoft.com/office/drawing/2014/main" val="20000"/>
                    </a:ext>
                  </a:extLst>
                </a:gridCol>
                <a:gridCol w="5409263">
                  <a:extLst>
                    <a:ext uri="{9D8B030D-6E8A-4147-A177-3AD203B41FA5}">
                      <a16:colId xmlns:a16="http://schemas.microsoft.com/office/drawing/2014/main" val="20001"/>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dirty="0"/>
                        <a:t>Betonersatz im Handauftrag</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de-DE" dirty="0"/>
                        <a:t>Spritzmörtel</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600" dirty="0"/>
                        <a:t>eigentlich nur für kleinflächige Instandsetzungen</a:t>
                      </a:r>
                    </a:p>
                    <a:p>
                      <a:pPr marL="0" marR="0" indent="0" algn="ctr" defTabSz="914400" rtl="0" eaLnBrk="1" fontAlgn="auto" latinLnBrk="0" hangingPunct="1">
                        <a:lnSpc>
                          <a:spcPct val="100000"/>
                        </a:lnSpc>
                        <a:spcBef>
                          <a:spcPts val="0"/>
                        </a:spcBef>
                        <a:spcAft>
                          <a:spcPts val="0"/>
                        </a:spcAft>
                        <a:buClrTx/>
                        <a:buSzTx/>
                        <a:buFontTx/>
                        <a:buNone/>
                        <a:tabLst/>
                        <a:defRPr/>
                      </a:pPr>
                      <a:r>
                        <a:rPr lang="de-DE" sz="1600" dirty="0"/>
                        <a:t>(Flächige Instandsetzung an horizontalen Flächen ist theoretisch möglich, aber schwierig)</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600" dirty="0"/>
                        <a:t>Flächige Instandsetzung</a:t>
                      </a:r>
                      <a:r>
                        <a:rPr lang="de-DE" sz="1600" baseline="0" dirty="0"/>
                        <a:t> mit Ausnahme von horizontalen Flächen</a:t>
                      </a:r>
                      <a:r>
                        <a:rPr lang="de-DE" sz="1600" dirty="0"/>
                        <a:t> möglich</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600" dirty="0"/>
                        <a:t>Nicht einsetzbar bei XBW1/2</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600" dirty="0"/>
                        <a:t>Nicht einsetzbar bei XBW1/2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600" dirty="0"/>
                        <a:t>An Untergrund angepasste Eigenschaften</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600" dirty="0"/>
                        <a:t>An Untergrund angepasste Eigenschaften</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algn="ctr"/>
                      <a:r>
                        <a:rPr lang="de-DE" sz="1600" dirty="0"/>
                        <a:t>Nicht rissüberbrückend</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600" dirty="0"/>
                        <a:t>Alleine nicht rissüberbrückend, </a:t>
                      </a:r>
                    </a:p>
                    <a:p>
                      <a:pPr algn="ctr"/>
                      <a:r>
                        <a:rPr lang="de-DE" sz="1600" dirty="0"/>
                        <a:t>bei Anwendung MITEX ja</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600" dirty="0"/>
                        <a:t>Zulässige Schichtdicken 10-60 mm</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600" dirty="0"/>
                        <a:t>Zulässige Schichtdicken 15-60 mm</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600" dirty="0"/>
                        <a:t>Altbetonuntergründe</a:t>
                      </a:r>
                      <a:r>
                        <a:rPr lang="de-DE" sz="1600" baseline="0" dirty="0"/>
                        <a:t> </a:t>
                      </a:r>
                      <a:r>
                        <a:rPr lang="de-DE" sz="1600" dirty="0"/>
                        <a:t>A4-A5</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600" dirty="0"/>
                        <a:t>Altbetonuntergründe A2-A5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8" name="Textplatzhalter 1"/>
          <p:cNvSpPr txBox="1">
            <a:spLocks/>
          </p:cNvSpPr>
          <p:nvPr/>
        </p:nvSpPr>
        <p:spPr>
          <a:xfrm>
            <a:off x="611652" y="411097"/>
            <a:ext cx="10926000" cy="432000"/>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Clr>
                <a:srgbClr val="2C63B1"/>
              </a:buClr>
              <a:buFont typeface="Wingdings" panose="05000000000000000000" pitchFamily="2" charset="2"/>
              <a:buNone/>
              <a:defRPr sz="2200" b="1" kern="1200" baseline="0">
                <a:solidFill>
                  <a:srgbClr val="2C63B1"/>
                </a:solidFill>
                <a:latin typeface="+mn-lt"/>
                <a:ea typeface="+mn-ea"/>
                <a:cs typeface="+mn-cs"/>
              </a:defRPr>
            </a:lvl1pPr>
            <a:lvl2pPr marL="357188" marR="0" indent="-357188" algn="l" defTabSz="914400" rtl="0" eaLnBrk="1" fontAlgn="auto" latinLnBrk="0" hangingPunct="1">
              <a:lnSpc>
                <a:spcPct val="100000"/>
              </a:lnSpc>
              <a:spcBef>
                <a:spcPct val="20000"/>
              </a:spcBef>
              <a:spcAft>
                <a:spcPts val="0"/>
              </a:spcAft>
              <a:buClrTx/>
              <a:buSzTx/>
              <a:buFont typeface="+mj-lt"/>
              <a:buAutoNum type="arabicPeriod"/>
              <a:tabLst>
                <a:tab pos="357188" algn="l"/>
              </a:tabLst>
              <a:defRPr sz="2200" kern="1200">
                <a:solidFill>
                  <a:srgbClr val="2C63B1"/>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Spritzmörtel und Betonersatz im Handauftrag – unverankert und unbewehrt</a:t>
            </a:r>
          </a:p>
        </p:txBody>
      </p:sp>
      <p:sp>
        <p:nvSpPr>
          <p:cNvPr id="9" name="Rechteck 8"/>
          <p:cNvSpPr/>
          <p:nvPr/>
        </p:nvSpPr>
        <p:spPr>
          <a:xfrm>
            <a:off x="611651" y="1066885"/>
            <a:ext cx="11158777" cy="496996"/>
          </a:xfrm>
          <a:prstGeom prst="rect">
            <a:avLst/>
          </a:prstGeom>
        </p:spPr>
        <p:txBody>
          <a:bodyPr wrap="square">
            <a:spAutoFit/>
          </a:bodyPr>
          <a:lstStyle/>
          <a:p>
            <a:pPr>
              <a:lnSpc>
                <a:spcPct val="150000"/>
              </a:lnSpc>
              <a:tabLst>
                <a:tab pos="806450" algn="l"/>
              </a:tabLst>
            </a:pPr>
            <a:r>
              <a:rPr lang="de-DE" sz="2000" u="sng" dirty="0">
                <a:solidFill>
                  <a:srgbClr val="2C63B1"/>
                </a:solidFill>
              </a:rPr>
              <a:t>Stoffauswahl und Ausschreibung</a:t>
            </a:r>
          </a:p>
        </p:txBody>
      </p:sp>
    </p:spTree>
    <p:extLst>
      <p:ext uri="{BB962C8B-B14F-4D97-AF65-F5344CB8AC3E}">
        <p14:creationId xmlns:p14="http://schemas.microsoft.com/office/powerpoint/2010/main" val="41404632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p:cNvSpPr>
            <a:spLocks noGrp="1"/>
          </p:cNvSpPr>
          <p:nvPr>
            <p:ph type="ftr" sz="quarter" idx="3"/>
          </p:nvPr>
        </p:nvSpPr>
        <p:spPr/>
        <p:txBody>
          <a:bodyPr/>
          <a:lstStyle/>
          <a:p>
            <a:r>
              <a:rPr lang="de-DE"/>
              <a:t>Musterfoliensatz zur ZTV-W LB 219</a:t>
            </a:r>
            <a:endParaRPr lang="de-DE" dirty="0"/>
          </a:p>
        </p:txBody>
      </p:sp>
      <p:sp>
        <p:nvSpPr>
          <p:cNvPr id="6" name="Datumsplatzhalter 5"/>
          <p:cNvSpPr>
            <a:spLocks noGrp="1"/>
          </p:cNvSpPr>
          <p:nvPr>
            <p:ph type="dt" sz="half" idx="2"/>
          </p:nvPr>
        </p:nvSpPr>
        <p:spPr/>
        <p:txBody>
          <a:bodyPr/>
          <a:lstStyle/>
          <a:p>
            <a:r>
              <a:rPr lang="de-DE"/>
              <a:t>07.10.2022</a:t>
            </a:r>
            <a:endParaRPr dirty="0"/>
          </a:p>
        </p:txBody>
      </p:sp>
      <p:sp>
        <p:nvSpPr>
          <p:cNvPr id="7" name="Foliennummernplatzhalter 6"/>
          <p:cNvSpPr>
            <a:spLocks noGrp="1"/>
          </p:cNvSpPr>
          <p:nvPr>
            <p:ph type="sldNum" sz="quarter" idx="4"/>
          </p:nvPr>
        </p:nvSpPr>
        <p:spPr/>
        <p:txBody>
          <a:bodyPr/>
          <a:lstStyle/>
          <a:p>
            <a:r>
              <a:rPr dirty="0"/>
              <a:t>Seite </a:t>
            </a:r>
            <a:fld id="{C9E9A98A-EE95-46CB-BABE-E6CF43D50E3B}" type="slidenum">
              <a:rPr/>
              <a:pPr/>
              <a:t>33</a:t>
            </a:fld>
            <a:endParaRPr dirty="0"/>
          </a:p>
        </p:txBody>
      </p:sp>
      <p:sp>
        <p:nvSpPr>
          <p:cNvPr id="8" name="Rechteck 7"/>
          <p:cNvSpPr/>
          <p:nvPr/>
        </p:nvSpPr>
        <p:spPr>
          <a:xfrm>
            <a:off x="639185" y="2527300"/>
            <a:ext cx="8396749" cy="1435100"/>
          </a:xfrm>
          <a:prstGeom prst="rect">
            <a:avLst/>
          </a:prstGeom>
          <a:solidFill>
            <a:schemeClr val="tx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FFFF"/>
              </a:solidFill>
            </a:endParaRPr>
          </a:p>
        </p:txBody>
      </p:sp>
      <p:sp>
        <p:nvSpPr>
          <p:cNvPr id="9" name="Pfeil nach rechts 8"/>
          <p:cNvSpPr/>
          <p:nvPr/>
        </p:nvSpPr>
        <p:spPr>
          <a:xfrm>
            <a:off x="9198028" y="3007937"/>
            <a:ext cx="390698" cy="47382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0000"/>
              </a:solidFill>
            </a:endParaRPr>
          </a:p>
        </p:txBody>
      </p:sp>
      <p:sp>
        <p:nvSpPr>
          <p:cNvPr id="10" name="Rechteck 9"/>
          <p:cNvSpPr/>
          <p:nvPr/>
        </p:nvSpPr>
        <p:spPr>
          <a:xfrm>
            <a:off x="6818369" y="4749800"/>
            <a:ext cx="4952060" cy="1232384"/>
          </a:xfrm>
          <a:prstGeom prst="rect">
            <a:avLst/>
          </a:prstGeom>
          <a:solidFill>
            <a:schemeClr val="tx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FFFF"/>
              </a:solidFill>
            </a:endParaRPr>
          </a:p>
        </p:txBody>
      </p:sp>
      <p:sp>
        <p:nvSpPr>
          <p:cNvPr id="11" name="Rechteck 10"/>
          <p:cNvSpPr/>
          <p:nvPr/>
        </p:nvSpPr>
        <p:spPr>
          <a:xfrm>
            <a:off x="639186" y="4749800"/>
            <a:ext cx="4952060" cy="1232384"/>
          </a:xfrm>
          <a:prstGeom prst="rect">
            <a:avLst/>
          </a:prstGeom>
          <a:solidFill>
            <a:schemeClr val="tx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FFFF"/>
              </a:solidFill>
            </a:endParaRPr>
          </a:p>
        </p:txBody>
      </p:sp>
      <p:sp>
        <p:nvSpPr>
          <p:cNvPr id="12" name="Textplatzhalter 1"/>
          <p:cNvSpPr txBox="1">
            <a:spLocks/>
          </p:cNvSpPr>
          <p:nvPr/>
        </p:nvSpPr>
        <p:spPr>
          <a:xfrm>
            <a:off x="639185" y="1609827"/>
            <a:ext cx="8323838" cy="4386701"/>
          </a:xfrm>
          <a:prstGeom prst="rect">
            <a:avLst/>
          </a:prstGeom>
        </p:spPr>
        <p:txBody>
          <a:bodyPr vert="horz" lIns="0" tIns="0" rIns="0" bIns="0" rtlCol="0">
            <a:normAutofit fontScale="92500"/>
          </a:bodyPr>
          <a:lstStyle>
            <a:lvl1pPr marL="216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baseline="0">
                <a:solidFill>
                  <a:srgbClr val="4F4F4E"/>
                </a:solidFill>
                <a:latin typeface="+mn-lt"/>
                <a:ea typeface="+mn-ea"/>
                <a:cs typeface="+mn-cs"/>
              </a:defRPr>
            </a:lvl1pPr>
            <a:lvl2pPr marL="50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Font typeface="Wingdings" panose="05000000000000000000" pitchFamily="2" charset="2"/>
              <a:buNone/>
              <a:tabLst>
                <a:tab pos="806450" algn="l"/>
              </a:tabLst>
            </a:pPr>
            <a:r>
              <a:rPr lang="de-DE" sz="1700" b="1" dirty="0">
                <a:solidFill>
                  <a:srgbClr val="2C63B1"/>
                </a:solidFill>
              </a:rPr>
              <a:t>Sachkundiger Planer</a:t>
            </a:r>
          </a:p>
          <a:p>
            <a:pPr marL="449263" indent="-266700">
              <a:lnSpc>
                <a:spcPct val="150000"/>
              </a:lnSpc>
              <a:buFont typeface="Wingdings" panose="05000000000000000000" pitchFamily="2" charset="2"/>
              <a:buChar char="Ø"/>
              <a:tabLst>
                <a:tab pos="806450" algn="l"/>
              </a:tabLst>
            </a:pPr>
            <a:r>
              <a:rPr lang="de-DE" dirty="0">
                <a:solidFill>
                  <a:srgbClr val="2C63B1"/>
                </a:solidFill>
              </a:rPr>
              <a:t>Projektspezifische Beschreibung / Festlegung der Einwirkungssituation </a:t>
            </a:r>
            <a:r>
              <a:rPr lang="de-DE" sz="1300" dirty="0">
                <a:solidFill>
                  <a:srgbClr val="2C63B1"/>
                </a:solidFill>
                <a:sym typeface="Wingdings" panose="05000000000000000000" pitchFamily="2" charset="2"/>
              </a:rPr>
              <a:t></a:t>
            </a:r>
            <a:r>
              <a:rPr lang="de-DE" dirty="0">
                <a:solidFill>
                  <a:srgbClr val="2C63B1"/>
                </a:solidFill>
                <a:sym typeface="Wingdings" panose="05000000000000000000" pitchFamily="2" charset="2"/>
              </a:rPr>
              <a:t> Expositionsklassen</a:t>
            </a:r>
            <a:endParaRPr lang="de-DE" dirty="0">
              <a:solidFill>
                <a:srgbClr val="2C63B1"/>
              </a:solidFill>
            </a:endParaRPr>
          </a:p>
          <a:p>
            <a:pPr marL="449263" indent="-266700">
              <a:lnSpc>
                <a:spcPct val="150000"/>
              </a:lnSpc>
              <a:buFont typeface="Wingdings" panose="05000000000000000000" pitchFamily="2" charset="2"/>
              <a:buChar char="Ø"/>
              <a:tabLst>
                <a:tab pos="806450" algn="l"/>
              </a:tabLst>
            </a:pPr>
            <a:r>
              <a:rPr lang="de-DE" dirty="0">
                <a:solidFill>
                  <a:srgbClr val="2C63B1"/>
                </a:solidFill>
              </a:rPr>
              <a:t>Projektspezifische Festlegung der erforderlichen </a:t>
            </a:r>
            <a:r>
              <a:rPr lang="de-DE" u="sng" dirty="0">
                <a:solidFill>
                  <a:srgbClr val="2C63B1"/>
                </a:solidFill>
              </a:rPr>
              <a:t>Produktmerkmale</a:t>
            </a:r>
            <a:r>
              <a:rPr lang="de-DE" dirty="0">
                <a:solidFill>
                  <a:srgbClr val="2C63B1"/>
                </a:solidFill>
              </a:rPr>
              <a:t> und der </a:t>
            </a:r>
            <a:r>
              <a:rPr lang="de-DE" u="sng" dirty="0">
                <a:solidFill>
                  <a:srgbClr val="2C63B1"/>
                </a:solidFill>
              </a:rPr>
              <a:t>Nachweisverfahren</a:t>
            </a:r>
            <a:r>
              <a:rPr lang="de-DE" dirty="0">
                <a:solidFill>
                  <a:srgbClr val="2C63B1"/>
                </a:solidFill>
              </a:rPr>
              <a:t> für die jeweilige Einwirkungssituation (Nachweis Verwendbarkeit)</a:t>
            </a:r>
          </a:p>
          <a:p>
            <a:pPr marL="449263" indent="-266700">
              <a:lnSpc>
                <a:spcPct val="150000"/>
              </a:lnSpc>
              <a:buFont typeface="Wingdings" panose="05000000000000000000" pitchFamily="2" charset="2"/>
              <a:buChar char="Ø"/>
              <a:tabLst>
                <a:tab pos="806450" algn="l"/>
              </a:tabLst>
            </a:pPr>
            <a:r>
              <a:rPr lang="de-DE" dirty="0">
                <a:solidFill>
                  <a:srgbClr val="2C63B1"/>
                </a:solidFill>
              </a:rPr>
              <a:t>Projektspezifische Festlegung für </a:t>
            </a:r>
            <a:r>
              <a:rPr lang="de-DE" u="sng" dirty="0">
                <a:solidFill>
                  <a:srgbClr val="2C63B1"/>
                </a:solidFill>
              </a:rPr>
              <a:t>Übereinstimmungsnachweis</a:t>
            </a:r>
          </a:p>
          <a:p>
            <a:pPr marL="449263" indent="-266700">
              <a:lnSpc>
                <a:spcPct val="150000"/>
              </a:lnSpc>
              <a:buFont typeface="Wingdings" panose="05000000000000000000" pitchFamily="2" charset="2"/>
              <a:buChar char="Ø"/>
              <a:tabLst>
                <a:tab pos="806450" algn="l"/>
              </a:tabLst>
            </a:pPr>
            <a:r>
              <a:rPr lang="de-DE" dirty="0">
                <a:solidFill>
                  <a:srgbClr val="2C63B1"/>
                </a:solidFill>
              </a:rPr>
              <a:t>Projektspezifische Anforderungen an </a:t>
            </a:r>
            <a:r>
              <a:rPr lang="de-DE" u="sng" dirty="0">
                <a:solidFill>
                  <a:srgbClr val="2C63B1"/>
                </a:solidFill>
              </a:rPr>
              <a:t>Angaben zur Ausführung</a:t>
            </a:r>
          </a:p>
          <a:p>
            <a:pPr marL="266700" indent="-266700">
              <a:lnSpc>
                <a:spcPct val="150000"/>
              </a:lnSpc>
              <a:buFont typeface="Wingdings" panose="05000000000000000000" pitchFamily="2" charset="2"/>
              <a:buChar char="Ø"/>
              <a:tabLst>
                <a:tab pos="806450" algn="l"/>
              </a:tabLst>
            </a:pPr>
            <a:endParaRPr lang="de-DE" sz="1000" dirty="0">
              <a:solidFill>
                <a:srgbClr val="2C63B1"/>
              </a:solidFill>
            </a:endParaRPr>
          </a:p>
          <a:p>
            <a:pPr marL="0" indent="0">
              <a:lnSpc>
                <a:spcPct val="150000"/>
              </a:lnSpc>
              <a:buFont typeface="Wingdings" panose="05000000000000000000" pitchFamily="2" charset="2"/>
              <a:buNone/>
              <a:tabLst>
                <a:tab pos="806450" algn="l"/>
              </a:tabLst>
            </a:pPr>
            <a:r>
              <a:rPr lang="de-DE" sz="1700" b="1" dirty="0">
                <a:solidFill>
                  <a:srgbClr val="2C63B1"/>
                </a:solidFill>
              </a:rPr>
              <a:t>Auftragnehmer (bauausführende Firma)</a:t>
            </a:r>
          </a:p>
          <a:p>
            <a:pPr marL="449263" indent="-266700">
              <a:lnSpc>
                <a:spcPct val="150000"/>
              </a:lnSpc>
              <a:buFont typeface="Wingdings" panose="05000000000000000000" pitchFamily="2" charset="2"/>
              <a:buChar char="Ø"/>
              <a:tabLst>
                <a:tab pos="806450" algn="l"/>
              </a:tabLst>
            </a:pPr>
            <a:r>
              <a:rPr lang="de-DE" dirty="0">
                <a:solidFill>
                  <a:srgbClr val="2C63B1"/>
                </a:solidFill>
              </a:rPr>
              <a:t>Projektspezifischer Nachweis der Verwendbarkeit</a:t>
            </a:r>
          </a:p>
          <a:p>
            <a:pPr marL="449263" indent="-266700">
              <a:lnSpc>
                <a:spcPct val="150000"/>
              </a:lnSpc>
              <a:buFont typeface="Wingdings" panose="05000000000000000000" pitchFamily="2" charset="2"/>
              <a:buChar char="Ø"/>
              <a:tabLst>
                <a:tab pos="806450" algn="l"/>
              </a:tabLst>
            </a:pPr>
            <a:r>
              <a:rPr lang="de-DE" dirty="0">
                <a:solidFill>
                  <a:srgbClr val="2C63B1"/>
                </a:solidFill>
              </a:rPr>
              <a:t>Projektspezifische Übereinstimmungsnachweis</a:t>
            </a:r>
          </a:p>
          <a:p>
            <a:pPr marL="449263" indent="-266700">
              <a:lnSpc>
                <a:spcPct val="150000"/>
              </a:lnSpc>
              <a:buFont typeface="Wingdings" panose="05000000000000000000" pitchFamily="2" charset="2"/>
              <a:buChar char="Ø"/>
              <a:tabLst>
                <a:tab pos="806450" algn="l"/>
              </a:tabLst>
            </a:pPr>
            <a:r>
              <a:rPr lang="de-DE" dirty="0">
                <a:solidFill>
                  <a:srgbClr val="2C63B1"/>
                </a:solidFill>
              </a:rPr>
              <a:t>Projektspezifische Angaben zur Ausführung</a:t>
            </a:r>
          </a:p>
          <a:p>
            <a:pPr marL="266700" indent="-266700">
              <a:lnSpc>
                <a:spcPct val="150000"/>
              </a:lnSpc>
              <a:buFont typeface="Wingdings" panose="05000000000000000000" pitchFamily="2" charset="2"/>
              <a:buChar char="Ø"/>
              <a:tabLst>
                <a:tab pos="806450" algn="l"/>
              </a:tabLst>
            </a:pPr>
            <a:endParaRPr lang="de-DE" dirty="0">
              <a:solidFill>
                <a:srgbClr val="2C63B1"/>
              </a:solidFill>
            </a:endParaRPr>
          </a:p>
          <a:p>
            <a:pPr marL="266700" indent="-266700">
              <a:lnSpc>
                <a:spcPct val="150000"/>
              </a:lnSpc>
              <a:buFont typeface="Wingdings" panose="05000000000000000000" pitchFamily="2" charset="2"/>
              <a:buChar char="Ø"/>
              <a:tabLst>
                <a:tab pos="806450" algn="l"/>
              </a:tabLst>
            </a:pPr>
            <a:endParaRPr lang="de-DE" dirty="0">
              <a:solidFill>
                <a:srgbClr val="2C63B1"/>
              </a:solidFill>
            </a:endParaRPr>
          </a:p>
          <a:p>
            <a:pPr marL="266700" indent="-266700">
              <a:lnSpc>
                <a:spcPct val="150000"/>
              </a:lnSpc>
              <a:buFont typeface="Wingdings" panose="05000000000000000000" pitchFamily="2" charset="2"/>
              <a:buChar char="Ø"/>
              <a:tabLst>
                <a:tab pos="806450" algn="l"/>
              </a:tabLst>
            </a:pPr>
            <a:endParaRPr lang="de-DE" dirty="0">
              <a:solidFill>
                <a:srgbClr val="2C63B1"/>
              </a:solidFill>
            </a:endParaRPr>
          </a:p>
        </p:txBody>
      </p:sp>
      <p:sp>
        <p:nvSpPr>
          <p:cNvPr id="13" name="Textfeld 12"/>
          <p:cNvSpPr txBox="1"/>
          <p:nvPr/>
        </p:nvSpPr>
        <p:spPr>
          <a:xfrm>
            <a:off x="6967682" y="4743383"/>
            <a:ext cx="4621875" cy="1238801"/>
          </a:xfrm>
          <a:prstGeom prst="rect">
            <a:avLst/>
          </a:prstGeom>
          <a:noFill/>
        </p:spPr>
        <p:txBody>
          <a:bodyPr wrap="square" rtlCol="0">
            <a:spAutoFit/>
          </a:bodyPr>
          <a:lstStyle/>
          <a:p>
            <a:pPr>
              <a:lnSpc>
                <a:spcPct val="150000"/>
              </a:lnSpc>
              <a:spcBef>
                <a:spcPts val="300"/>
              </a:spcBef>
            </a:pPr>
            <a:r>
              <a:rPr lang="de-DE" sz="1600" dirty="0">
                <a:solidFill>
                  <a:srgbClr val="FF0000"/>
                </a:solidFill>
              </a:rPr>
              <a:t>Prüffähige Bescheinigung einer entsprechend Artikel 30 BauPVO qualifizierten Stelle</a:t>
            </a:r>
          </a:p>
          <a:p>
            <a:pPr>
              <a:lnSpc>
                <a:spcPct val="150000"/>
              </a:lnSpc>
              <a:spcBef>
                <a:spcPts val="300"/>
              </a:spcBef>
            </a:pPr>
            <a:r>
              <a:rPr lang="de-DE" sz="1600" dirty="0">
                <a:solidFill>
                  <a:srgbClr val="FF0000"/>
                </a:solidFill>
                <a:sym typeface="Wingdings" panose="05000000000000000000" pitchFamily="2" charset="2"/>
              </a:rPr>
              <a:t>(z.B. </a:t>
            </a:r>
            <a:r>
              <a:rPr lang="de-DE" sz="1600" dirty="0">
                <a:solidFill>
                  <a:srgbClr val="FF0000"/>
                </a:solidFill>
              </a:rPr>
              <a:t>DIBt-Gutachten)</a:t>
            </a:r>
          </a:p>
        </p:txBody>
      </p:sp>
      <p:sp>
        <p:nvSpPr>
          <p:cNvPr id="14" name="Pfeil nach rechts 13"/>
          <p:cNvSpPr/>
          <p:nvPr/>
        </p:nvSpPr>
        <p:spPr>
          <a:xfrm>
            <a:off x="6040113" y="5125870"/>
            <a:ext cx="390698" cy="47382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0000"/>
              </a:solidFill>
            </a:endParaRPr>
          </a:p>
        </p:txBody>
      </p:sp>
      <p:sp>
        <p:nvSpPr>
          <p:cNvPr id="15" name="Textfeld 14"/>
          <p:cNvSpPr txBox="1"/>
          <p:nvPr/>
        </p:nvSpPr>
        <p:spPr>
          <a:xfrm>
            <a:off x="1932841" y="5888773"/>
            <a:ext cx="2364750" cy="529569"/>
          </a:xfrm>
          <a:prstGeom prst="rect">
            <a:avLst/>
          </a:prstGeom>
          <a:noFill/>
        </p:spPr>
        <p:txBody>
          <a:bodyPr wrap="none" rtlCol="0">
            <a:spAutoFit/>
          </a:bodyPr>
          <a:lstStyle/>
          <a:p>
            <a:pPr>
              <a:lnSpc>
                <a:spcPct val="110000"/>
              </a:lnSpc>
              <a:spcBef>
                <a:spcPts val="300"/>
              </a:spcBef>
            </a:pPr>
            <a:r>
              <a:rPr lang="de-DE" sz="2800" u="sng" dirty="0">
                <a:solidFill>
                  <a:srgbClr val="FF0000"/>
                </a:solidFill>
              </a:rPr>
              <a:t>Ausschreiben</a:t>
            </a:r>
          </a:p>
        </p:txBody>
      </p:sp>
      <p:sp>
        <p:nvSpPr>
          <p:cNvPr id="16" name="Textfeld 15"/>
          <p:cNvSpPr txBox="1"/>
          <p:nvPr/>
        </p:nvSpPr>
        <p:spPr>
          <a:xfrm>
            <a:off x="7761648" y="5886586"/>
            <a:ext cx="3244799" cy="529569"/>
          </a:xfrm>
          <a:prstGeom prst="rect">
            <a:avLst/>
          </a:prstGeom>
          <a:noFill/>
        </p:spPr>
        <p:txBody>
          <a:bodyPr wrap="none" rtlCol="0">
            <a:spAutoFit/>
          </a:bodyPr>
          <a:lstStyle/>
          <a:p>
            <a:pPr>
              <a:lnSpc>
                <a:spcPct val="110000"/>
              </a:lnSpc>
              <a:spcBef>
                <a:spcPts val="300"/>
              </a:spcBef>
            </a:pPr>
            <a:r>
              <a:rPr lang="de-DE" sz="2800" u="sng" dirty="0">
                <a:solidFill>
                  <a:srgbClr val="FF0000"/>
                </a:solidFill>
              </a:rPr>
              <a:t>Nicht ausschreiben</a:t>
            </a:r>
          </a:p>
        </p:txBody>
      </p:sp>
      <p:sp>
        <p:nvSpPr>
          <p:cNvPr id="17" name="Rechteck 16"/>
          <p:cNvSpPr/>
          <p:nvPr/>
        </p:nvSpPr>
        <p:spPr>
          <a:xfrm>
            <a:off x="9692648" y="2527300"/>
            <a:ext cx="2177773" cy="1435100"/>
          </a:xfrm>
          <a:prstGeom prst="rect">
            <a:avLst/>
          </a:prstGeom>
          <a:solidFill>
            <a:schemeClr val="tx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FFFF"/>
              </a:solidFill>
            </a:endParaRPr>
          </a:p>
        </p:txBody>
      </p:sp>
      <p:sp>
        <p:nvSpPr>
          <p:cNvPr id="18" name="Textfeld 17"/>
          <p:cNvSpPr txBox="1"/>
          <p:nvPr/>
        </p:nvSpPr>
        <p:spPr>
          <a:xfrm>
            <a:off x="9692649" y="2649512"/>
            <a:ext cx="2177773" cy="869469"/>
          </a:xfrm>
          <a:prstGeom prst="rect">
            <a:avLst/>
          </a:prstGeom>
          <a:noFill/>
        </p:spPr>
        <p:txBody>
          <a:bodyPr wrap="square" rtlCol="0">
            <a:spAutoFit/>
          </a:bodyPr>
          <a:lstStyle/>
          <a:p>
            <a:pPr marL="265113" indent="-265113">
              <a:lnSpc>
                <a:spcPct val="150000"/>
              </a:lnSpc>
              <a:spcBef>
                <a:spcPts val="300"/>
              </a:spcBef>
              <a:buFont typeface="Wingdings" panose="05000000000000000000" pitchFamily="2" charset="2"/>
              <a:buChar char="Ø"/>
            </a:pPr>
            <a:r>
              <a:rPr lang="de-DE" sz="1600" dirty="0">
                <a:solidFill>
                  <a:srgbClr val="FF0000"/>
                </a:solidFill>
              </a:rPr>
              <a:t>BAWEmpfehlung</a:t>
            </a:r>
          </a:p>
          <a:p>
            <a:pPr marL="265113" indent="-265113">
              <a:lnSpc>
                <a:spcPct val="150000"/>
              </a:lnSpc>
              <a:spcBef>
                <a:spcPts val="300"/>
              </a:spcBef>
              <a:buFont typeface="Wingdings" panose="05000000000000000000" pitchFamily="2" charset="2"/>
              <a:buChar char="Ø"/>
            </a:pPr>
            <a:r>
              <a:rPr lang="de-DE" sz="1600" dirty="0">
                <a:solidFill>
                  <a:srgbClr val="FF0000"/>
                </a:solidFill>
              </a:rPr>
              <a:t>Hinweise ZTV-ING</a:t>
            </a:r>
          </a:p>
        </p:txBody>
      </p:sp>
      <p:sp>
        <p:nvSpPr>
          <p:cNvPr id="20" name="Textplatzhalter 1"/>
          <p:cNvSpPr txBox="1">
            <a:spLocks/>
          </p:cNvSpPr>
          <p:nvPr/>
        </p:nvSpPr>
        <p:spPr>
          <a:xfrm>
            <a:off x="611652" y="411097"/>
            <a:ext cx="10926000" cy="432000"/>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Clr>
                <a:srgbClr val="2C63B1"/>
              </a:buClr>
              <a:buFont typeface="Wingdings" panose="05000000000000000000" pitchFamily="2" charset="2"/>
              <a:buNone/>
              <a:defRPr sz="2200" b="1" kern="1200" baseline="0">
                <a:solidFill>
                  <a:srgbClr val="2C63B1"/>
                </a:solidFill>
                <a:latin typeface="+mn-lt"/>
                <a:ea typeface="+mn-ea"/>
                <a:cs typeface="+mn-cs"/>
              </a:defRPr>
            </a:lvl1pPr>
            <a:lvl2pPr marL="357188" marR="0" indent="-357188" algn="l" defTabSz="914400" rtl="0" eaLnBrk="1" fontAlgn="auto" latinLnBrk="0" hangingPunct="1">
              <a:lnSpc>
                <a:spcPct val="100000"/>
              </a:lnSpc>
              <a:spcBef>
                <a:spcPct val="20000"/>
              </a:spcBef>
              <a:spcAft>
                <a:spcPts val="0"/>
              </a:spcAft>
              <a:buClrTx/>
              <a:buSzTx/>
              <a:buFont typeface="+mj-lt"/>
              <a:buAutoNum type="arabicPeriod"/>
              <a:tabLst>
                <a:tab pos="357188" algn="l"/>
              </a:tabLst>
              <a:defRPr sz="2200" kern="1200">
                <a:solidFill>
                  <a:srgbClr val="2C63B1"/>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Besonderheiten einer Instandsetzung an Verkehrswasserbauwerken</a:t>
            </a:r>
          </a:p>
        </p:txBody>
      </p:sp>
      <p:sp>
        <p:nvSpPr>
          <p:cNvPr id="19" name="Rechteck 18"/>
          <p:cNvSpPr/>
          <p:nvPr/>
        </p:nvSpPr>
        <p:spPr>
          <a:xfrm>
            <a:off x="611651" y="1066885"/>
            <a:ext cx="11158777" cy="496996"/>
          </a:xfrm>
          <a:prstGeom prst="rect">
            <a:avLst/>
          </a:prstGeom>
        </p:spPr>
        <p:txBody>
          <a:bodyPr wrap="square">
            <a:spAutoFit/>
          </a:bodyPr>
          <a:lstStyle/>
          <a:p>
            <a:pPr>
              <a:lnSpc>
                <a:spcPct val="150000"/>
              </a:lnSpc>
              <a:tabLst>
                <a:tab pos="806450" algn="l"/>
              </a:tabLst>
            </a:pPr>
            <a:r>
              <a:rPr lang="de-DE" sz="2000" u="sng" dirty="0">
                <a:solidFill>
                  <a:srgbClr val="2C63B1"/>
                </a:solidFill>
              </a:rPr>
              <a:t>Stoffauswahl und Ausschreibung</a:t>
            </a:r>
          </a:p>
        </p:txBody>
      </p:sp>
    </p:spTree>
    <p:extLst>
      <p:ext uri="{BB962C8B-B14F-4D97-AF65-F5344CB8AC3E}">
        <p14:creationId xmlns:p14="http://schemas.microsoft.com/office/powerpoint/2010/main" val="182815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p:cNvSpPr>
            <a:spLocks noGrp="1"/>
          </p:cNvSpPr>
          <p:nvPr>
            <p:ph type="ftr" sz="quarter" idx="3"/>
          </p:nvPr>
        </p:nvSpPr>
        <p:spPr/>
        <p:txBody>
          <a:bodyPr/>
          <a:lstStyle/>
          <a:p>
            <a:r>
              <a:rPr lang="de-DE"/>
              <a:t>Musterfoliensatz zur ZTV-W LB 219</a:t>
            </a:r>
            <a:endParaRPr lang="de-DE" dirty="0"/>
          </a:p>
        </p:txBody>
      </p:sp>
      <p:sp>
        <p:nvSpPr>
          <p:cNvPr id="6" name="Datumsplatzhalter 5"/>
          <p:cNvSpPr>
            <a:spLocks noGrp="1"/>
          </p:cNvSpPr>
          <p:nvPr>
            <p:ph type="dt" sz="half" idx="2"/>
          </p:nvPr>
        </p:nvSpPr>
        <p:spPr/>
        <p:txBody>
          <a:bodyPr/>
          <a:lstStyle/>
          <a:p>
            <a:r>
              <a:rPr lang="de-DE"/>
              <a:t>07.10.2022</a:t>
            </a:r>
            <a:endParaRPr dirty="0"/>
          </a:p>
        </p:txBody>
      </p:sp>
      <p:sp>
        <p:nvSpPr>
          <p:cNvPr id="7" name="Foliennummernplatzhalter 6"/>
          <p:cNvSpPr>
            <a:spLocks noGrp="1"/>
          </p:cNvSpPr>
          <p:nvPr>
            <p:ph type="sldNum" sz="quarter" idx="4"/>
          </p:nvPr>
        </p:nvSpPr>
        <p:spPr/>
        <p:txBody>
          <a:bodyPr/>
          <a:lstStyle/>
          <a:p>
            <a:r>
              <a:rPr dirty="0"/>
              <a:t>Seite </a:t>
            </a:r>
            <a:fld id="{C9E9A98A-EE95-46CB-BABE-E6CF43D50E3B}" type="slidenum">
              <a:rPr/>
              <a:pPr/>
              <a:t>34</a:t>
            </a:fld>
            <a:endParaRPr dirty="0"/>
          </a:p>
        </p:txBody>
      </p:sp>
      <p:sp>
        <p:nvSpPr>
          <p:cNvPr id="8" name="Textplatzhalter 1"/>
          <p:cNvSpPr txBox="1">
            <a:spLocks/>
          </p:cNvSpPr>
          <p:nvPr/>
        </p:nvSpPr>
        <p:spPr>
          <a:xfrm>
            <a:off x="701982" y="1828812"/>
            <a:ext cx="3658404" cy="416571"/>
          </a:xfrm>
          <a:prstGeom prst="rect">
            <a:avLst/>
          </a:prstGeom>
        </p:spPr>
        <p:txBody>
          <a:bodyPr vert="horz" lIns="0" tIns="0" rIns="0" bIns="0" rtlCol="0">
            <a:normAutofit/>
          </a:bodyPr>
          <a:lstStyle>
            <a:lvl1pPr marL="216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baseline="0">
                <a:solidFill>
                  <a:srgbClr val="4F4F4E"/>
                </a:solidFill>
                <a:latin typeface="+mn-lt"/>
                <a:ea typeface="+mn-ea"/>
                <a:cs typeface="+mn-cs"/>
              </a:defRPr>
            </a:lvl1pPr>
            <a:lvl2pPr marL="50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Font typeface="Wingdings" panose="05000000000000000000" pitchFamily="2" charset="2"/>
              <a:buNone/>
              <a:tabLst>
                <a:tab pos="806450" algn="l"/>
              </a:tabLst>
            </a:pPr>
            <a:r>
              <a:rPr lang="de-DE" b="1" dirty="0">
                <a:solidFill>
                  <a:srgbClr val="2C63B1"/>
                </a:solidFill>
              </a:rPr>
              <a:t>Projektspezifische Vorgehensweise</a:t>
            </a:r>
          </a:p>
          <a:p>
            <a:pPr marL="266700" indent="-266700">
              <a:lnSpc>
                <a:spcPct val="150000"/>
              </a:lnSpc>
              <a:buFont typeface="Wingdings" panose="05000000000000000000" pitchFamily="2" charset="2"/>
              <a:buChar char="Ø"/>
              <a:tabLst>
                <a:tab pos="806450" algn="l"/>
              </a:tabLst>
            </a:pPr>
            <a:endParaRPr lang="de-DE" dirty="0">
              <a:solidFill>
                <a:srgbClr val="2C63B1"/>
              </a:solidFill>
            </a:endParaRPr>
          </a:p>
          <a:p>
            <a:pPr marL="266700" indent="-266700">
              <a:lnSpc>
                <a:spcPct val="150000"/>
              </a:lnSpc>
              <a:buFont typeface="Wingdings" panose="05000000000000000000" pitchFamily="2" charset="2"/>
              <a:buChar char="Ø"/>
              <a:tabLst>
                <a:tab pos="806450" algn="l"/>
              </a:tabLst>
            </a:pPr>
            <a:endParaRPr lang="de-DE" dirty="0">
              <a:solidFill>
                <a:srgbClr val="2C63B1"/>
              </a:solidFill>
            </a:endParaRPr>
          </a:p>
          <a:p>
            <a:pPr marL="266700" indent="-266700">
              <a:lnSpc>
                <a:spcPct val="150000"/>
              </a:lnSpc>
              <a:buFont typeface="Wingdings" panose="05000000000000000000" pitchFamily="2" charset="2"/>
              <a:buChar char="Ø"/>
              <a:tabLst>
                <a:tab pos="806450" algn="l"/>
              </a:tabLst>
            </a:pPr>
            <a:endParaRPr lang="de-DE" dirty="0">
              <a:solidFill>
                <a:srgbClr val="2C63B1"/>
              </a:solidFill>
            </a:endParaRPr>
          </a:p>
        </p:txBody>
      </p:sp>
      <p:sp>
        <p:nvSpPr>
          <p:cNvPr id="9" name="Textplatzhalter 1"/>
          <p:cNvSpPr txBox="1">
            <a:spLocks/>
          </p:cNvSpPr>
          <p:nvPr/>
        </p:nvSpPr>
        <p:spPr>
          <a:xfrm>
            <a:off x="682585" y="2397783"/>
            <a:ext cx="2708947" cy="416571"/>
          </a:xfrm>
          <a:prstGeom prst="rect">
            <a:avLst/>
          </a:prstGeom>
          <a:solidFill>
            <a:schemeClr val="tx2">
              <a:lumMod val="40000"/>
              <a:lumOff val="60000"/>
            </a:schemeClr>
          </a:solidFill>
        </p:spPr>
        <p:txBody>
          <a:bodyPr vert="horz" lIns="0" tIns="0" rIns="0" bIns="0" rtlCol="0">
            <a:normAutofit/>
          </a:bodyPr>
          <a:lstStyle>
            <a:lvl1pPr marL="216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baseline="0">
                <a:solidFill>
                  <a:srgbClr val="4F4F4E"/>
                </a:solidFill>
                <a:latin typeface="+mn-lt"/>
                <a:ea typeface="+mn-ea"/>
                <a:cs typeface="+mn-cs"/>
              </a:defRPr>
            </a:lvl1pPr>
            <a:lvl2pPr marL="50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Font typeface="Wingdings" panose="05000000000000000000" pitchFamily="2" charset="2"/>
              <a:buNone/>
              <a:tabLst>
                <a:tab pos="806450" algn="l"/>
              </a:tabLst>
            </a:pPr>
            <a:r>
              <a:rPr lang="de-DE" dirty="0">
                <a:solidFill>
                  <a:srgbClr val="2C63B1"/>
                </a:solidFill>
              </a:rPr>
              <a:t>Nachweis Verwendbarkeit</a:t>
            </a:r>
          </a:p>
        </p:txBody>
      </p:sp>
      <p:sp>
        <p:nvSpPr>
          <p:cNvPr id="10" name="Textplatzhalter 1"/>
          <p:cNvSpPr txBox="1">
            <a:spLocks/>
          </p:cNvSpPr>
          <p:nvPr/>
        </p:nvSpPr>
        <p:spPr>
          <a:xfrm>
            <a:off x="3436192" y="2397783"/>
            <a:ext cx="2708947" cy="416571"/>
          </a:xfrm>
          <a:prstGeom prst="rect">
            <a:avLst/>
          </a:prstGeom>
          <a:solidFill>
            <a:schemeClr val="tx2">
              <a:lumMod val="40000"/>
              <a:lumOff val="60000"/>
            </a:schemeClr>
          </a:solidFill>
        </p:spPr>
        <p:txBody>
          <a:bodyPr vert="horz" lIns="0" tIns="0" rIns="0" bIns="0" rtlCol="0">
            <a:normAutofit/>
          </a:bodyPr>
          <a:lstStyle>
            <a:lvl1pPr marL="216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baseline="0">
                <a:solidFill>
                  <a:srgbClr val="4F4F4E"/>
                </a:solidFill>
                <a:latin typeface="+mn-lt"/>
                <a:ea typeface="+mn-ea"/>
                <a:cs typeface="+mn-cs"/>
              </a:defRPr>
            </a:lvl1pPr>
            <a:lvl2pPr marL="50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Font typeface="Wingdings" panose="05000000000000000000" pitchFamily="2" charset="2"/>
              <a:buNone/>
              <a:tabLst>
                <a:tab pos="806450" algn="l"/>
              </a:tabLst>
            </a:pPr>
            <a:r>
              <a:rPr lang="de-DE" dirty="0">
                <a:solidFill>
                  <a:srgbClr val="2C63B1"/>
                </a:solidFill>
              </a:rPr>
              <a:t>Nachweis Übereinstimmung</a:t>
            </a:r>
          </a:p>
        </p:txBody>
      </p:sp>
      <p:sp>
        <p:nvSpPr>
          <p:cNvPr id="11" name="Textplatzhalter 1"/>
          <p:cNvSpPr txBox="1">
            <a:spLocks/>
          </p:cNvSpPr>
          <p:nvPr/>
        </p:nvSpPr>
        <p:spPr>
          <a:xfrm>
            <a:off x="6189799" y="2397783"/>
            <a:ext cx="2708947" cy="416571"/>
          </a:xfrm>
          <a:prstGeom prst="rect">
            <a:avLst/>
          </a:prstGeom>
          <a:solidFill>
            <a:schemeClr val="tx2">
              <a:lumMod val="40000"/>
              <a:lumOff val="60000"/>
            </a:schemeClr>
          </a:solidFill>
        </p:spPr>
        <p:txBody>
          <a:bodyPr vert="horz" lIns="0" tIns="0" rIns="0" bIns="0" rtlCol="0">
            <a:normAutofit/>
          </a:bodyPr>
          <a:lstStyle>
            <a:lvl1pPr marL="216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baseline="0">
                <a:solidFill>
                  <a:srgbClr val="4F4F4E"/>
                </a:solidFill>
                <a:latin typeface="+mn-lt"/>
                <a:ea typeface="+mn-ea"/>
                <a:cs typeface="+mn-cs"/>
              </a:defRPr>
            </a:lvl1pPr>
            <a:lvl2pPr marL="50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Font typeface="Wingdings" panose="05000000000000000000" pitchFamily="2" charset="2"/>
              <a:buNone/>
              <a:tabLst>
                <a:tab pos="806450" algn="l"/>
              </a:tabLst>
            </a:pPr>
            <a:r>
              <a:rPr lang="de-DE" dirty="0">
                <a:solidFill>
                  <a:srgbClr val="2C63B1"/>
                </a:solidFill>
              </a:rPr>
              <a:t>Prüfung Ausführung</a:t>
            </a:r>
          </a:p>
        </p:txBody>
      </p:sp>
      <p:sp>
        <p:nvSpPr>
          <p:cNvPr id="12" name="Textplatzhalter 1"/>
          <p:cNvSpPr txBox="1">
            <a:spLocks/>
          </p:cNvSpPr>
          <p:nvPr/>
        </p:nvSpPr>
        <p:spPr>
          <a:xfrm>
            <a:off x="8943406" y="2397783"/>
            <a:ext cx="2708947" cy="416571"/>
          </a:xfrm>
          <a:prstGeom prst="rect">
            <a:avLst/>
          </a:prstGeom>
          <a:solidFill>
            <a:schemeClr val="tx2">
              <a:lumMod val="40000"/>
              <a:lumOff val="60000"/>
            </a:schemeClr>
          </a:solidFill>
        </p:spPr>
        <p:txBody>
          <a:bodyPr vert="horz" lIns="0" tIns="0" rIns="0" bIns="0" rtlCol="0">
            <a:normAutofit/>
          </a:bodyPr>
          <a:lstStyle>
            <a:lvl1pPr marL="216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baseline="0">
                <a:solidFill>
                  <a:srgbClr val="4F4F4E"/>
                </a:solidFill>
                <a:latin typeface="+mn-lt"/>
                <a:ea typeface="+mn-ea"/>
                <a:cs typeface="+mn-cs"/>
              </a:defRPr>
            </a:lvl1pPr>
            <a:lvl2pPr marL="50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Font typeface="Wingdings" panose="05000000000000000000" pitchFamily="2" charset="2"/>
              <a:buNone/>
              <a:tabLst>
                <a:tab pos="806450" algn="l"/>
              </a:tabLst>
            </a:pPr>
            <a:r>
              <a:rPr lang="de-DE" dirty="0">
                <a:solidFill>
                  <a:srgbClr val="2C63B1"/>
                </a:solidFill>
              </a:rPr>
              <a:t>Prüfung ausgeführte Leistung</a:t>
            </a:r>
          </a:p>
        </p:txBody>
      </p:sp>
      <p:sp>
        <p:nvSpPr>
          <p:cNvPr id="13" name="Textplatzhalter 1"/>
          <p:cNvSpPr txBox="1">
            <a:spLocks/>
          </p:cNvSpPr>
          <p:nvPr/>
        </p:nvSpPr>
        <p:spPr>
          <a:xfrm>
            <a:off x="701982" y="4058651"/>
            <a:ext cx="9024199" cy="416571"/>
          </a:xfrm>
          <a:prstGeom prst="rect">
            <a:avLst/>
          </a:prstGeom>
        </p:spPr>
        <p:txBody>
          <a:bodyPr vert="horz" lIns="0" tIns="0" rIns="0" bIns="0" rtlCol="0">
            <a:normAutofit/>
          </a:bodyPr>
          <a:lstStyle>
            <a:lvl1pPr marL="216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baseline="0">
                <a:solidFill>
                  <a:srgbClr val="4F4F4E"/>
                </a:solidFill>
                <a:latin typeface="+mn-lt"/>
                <a:ea typeface="+mn-ea"/>
                <a:cs typeface="+mn-cs"/>
              </a:defRPr>
            </a:lvl1pPr>
            <a:lvl2pPr marL="50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Font typeface="Wingdings" panose="05000000000000000000" pitchFamily="2" charset="2"/>
              <a:buNone/>
              <a:tabLst>
                <a:tab pos="806450" algn="l"/>
              </a:tabLst>
            </a:pPr>
            <a:r>
              <a:rPr lang="de-DE" b="1" dirty="0">
                <a:solidFill>
                  <a:srgbClr val="2C63B1"/>
                </a:solidFill>
              </a:rPr>
              <a:t>Prüffähige Bescheinigung Artikel 30 BauPVO qualifizierte Stelle (z.B. DIBt-Gutachten)</a:t>
            </a:r>
          </a:p>
          <a:p>
            <a:pPr marL="266700" indent="-266700">
              <a:lnSpc>
                <a:spcPct val="150000"/>
              </a:lnSpc>
              <a:buFont typeface="Wingdings" panose="05000000000000000000" pitchFamily="2" charset="2"/>
              <a:buChar char="Ø"/>
              <a:tabLst>
                <a:tab pos="806450" algn="l"/>
              </a:tabLst>
            </a:pPr>
            <a:endParaRPr lang="de-DE" dirty="0">
              <a:solidFill>
                <a:srgbClr val="2C63B1"/>
              </a:solidFill>
            </a:endParaRPr>
          </a:p>
          <a:p>
            <a:pPr marL="266700" indent="-266700">
              <a:lnSpc>
                <a:spcPct val="150000"/>
              </a:lnSpc>
              <a:buFont typeface="Wingdings" panose="05000000000000000000" pitchFamily="2" charset="2"/>
              <a:buChar char="Ø"/>
              <a:tabLst>
                <a:tab pos="806450" algn="l"/>
              </a:tabLst>
            </a:pPr>
            <a:endParaRPr lang="de-DE" dirty="0">
              <a:solidFill>
                <a:srgbClr val="2C63B1"/>
              </a:solidFill>
            </a:endParaRPr>
          </a:p>
          <a:p>
            <a:pPr marL="266700" indent="-266700">
              <a:lnSpc>
                <a:spcPct val="150000"/>
              </a:lnSpc>
              <a:buFont typeface="Wingdings" panose="05000000000000000000" pitchFamily="2" charset="2"/>
              <a:buChar char="Ø"/>
              <a:tabLst>
                <a:tab pos="806450" algn="l"/>
              </a:tabLst>
            </a:pPr>
            <a:endParaRPr lang="de-DE" dirty="0">
              <a:solidFill>
                <a:srgbClr val="2C63B1"/>
              </a:solidFill>
            </a:endParaRPr>
          </a:p>
        </p:txBody>
      </p:sp>
      <p:sp>
        <p:nvSpPr>
          <p:cNvPr id="14" name="Textplatzhalter 1"/>
          <p:cNvSpPr txBox="1">
            <a:spLocks/>
          </p:cNvSpPr>
          <p:nvPr/>
        </p:nvSpPr>
        <p:spPr>
          <a:xfrm>
            <a:off x="682586" y="4627622"/>
            <a:ext cx="2708947" cy="416571"/>
          </a:xfrm>
          <a:prstGeom prst="rect">
            <a:avLst/>
          </a:prstGeom>
          <a:solidFill>
            <a:schemeClr val="tx2">
              <a:lumMod val="40000"/>
              <a:lumOff val="60000"/>
            </a:schemeClr>
          </a:solidFill>
        </p:spPr>
        <p:txBody>
          <a:bodyPr vert="horz" lIns="0" tIns="0" rIns="0" bIns="0" rtlCol="0">
            <a:normAutofit/>
          </a:bodyPr>
          <a:lstStyle>
            <a:lvl1pPr marL="216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baseline="0">
                <a:solidFill>
                  <a:srgbClr val="4F4F4E"/>
                </a:solidFill>
                <a:latin typeface="+mn-lt"/>
                <a:ea typeface="+mn-ea"/>
                <a:cs typeface="+mn-cs"/>
              </a:defRPr>
            </a:lvl1pPr>
            <a:lvl2pPr marL="50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Font typeface="Wingdings" panose="05000000000000000000" pitchFamily="2" charset="2"/>
              <a:buNone/>
              <a:tabLst>
                <a:tab pos="806450" algn="l"/>
              </a:tabLst>
            </a:pPr>
            <a:r>
              <a:rPr lang="de-DE" dirty="0">
                <a:solidFill>
                  <a:srgbClr val="2C63B1"/>
                </a:solidFill>
              </a:rPr>
              <a:t>Nachweis Verwendbarkeit</a:t>
            </a:r>
          </a:p>
        </p:txBody>
      </p:sp>
      <p:sp>
        <p:nvSpPr>
          <p:cNvPr id="15" name="Textplatzhalter 1"/>
          <p:cNvSpPr txBox="1">
            <a:spLocks/>
          </p:cNvSpPr>
          <p:nvPr/>
        </p:nvSpPr>
        <p:spPr>
          <a:xfrm>
            <a:off x="3436193" y="4627622"/>
            <a:ext cx="2708947" cy="416571"/>
          </a:xfrm>
          <a:prstGeom prst="rect">
            <a:avLst/>
          </a:prstGeom>
          <a:solidFill>
            <a:schemeClr val="tx2">
              <a:lumMod val="40000"/>
              <a:lumOff val="60000"/>
            </a:schemeClr>
          </a:solidFill>
        </p:spPr>
        <p:txBody>
          <a:bodyPr vert="horz" lIns="0" tIns="0" rIns="0" bIns="0" rtlCol="0">
            <a:normAutofit/>
          </a:bodyPr>
          <a:lstStyle>
            <a:lvl1pPr marL="216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baseline="0">
                <a:solidFill>
                  <a:srgbClr val="4F4F4E"/>
                </a:solidFill>
                <a:latin typeface="+mn-lt"/>
                <a:ea typeface="+mn-ea"/>
                <a:cs typeface="+mn-cs"/>
              </a:defRPr>
            </a:lvl1pPr>
            <a:lvl2pPr marL="50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Font typeface="Wingdings" panose="05000000000000000000" pitchFamily="2" charset="2"/>
              <a:buNone/>
              <a:tabLst>
                <a:tab pos="806450" algn="l"/>
              </a:tabLst>
            </a:pPr>
            <a:r>
              <a:rPr lang="de-DE" dirty="0">
                <a:solidFill>
                  <a:srgbClr val="2C63B1"/>
                </a:solidFill>
              </a:rPr>
              <a:t>Nachweis Identität</a:t>
            </a:r>
          </a:p>
        </p:txBody>
      </p:sp>
      <p:sp>
        <p:nvSpPr>
          <p:cNvPr id="16" name="Textplatzhalter 1"/>
          <p:cNvSpPr txBox="1">
            <a:spLocks/>
          </p:cNvSpPr>
          <p:nvPr/>
        </p:nvSpPr>
        <p:spPr>
          <a:xfrm>
            <a:off x="6189800" y="4627622"/>
            <a:ext cx="2708947" cy="416571"/>
          </a:xfrm>
          <a:prstGeom prst="rect">
            <a:avLst/>
          </a:prstGeom>
          <a:solidFill>
            <a:schemeClr val="tx2">
              <a:lumMod val="40000"/>
              <a:lumOff val="60000"/>
            </a:schemeClr>
          </a:solidFill>
        </p:spPr>
        <p:txBody>
          <a:bodyPr vert="horz" lIns="0" tIns="0" rIns="0" bIns="0" rtlCol="0">
            <a:normAutofit/>
          </a:bodyPr>
          <a:lstStyle>
            <a:lvl1pPr marL="216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baseline="0">
                <a:solidFill>
                  <a:srgbClr val="4F4F4E"/>
                </a:solidFill>
                <a:latin typeface="+mn-lt"/>
                <a:ea typeface="+mn-ea"/>
                <a:cs typeface="+mn-cs"/>
              </a:defRPr>
            </a:lvl1pPr>
            <a:lvl2pPr marL="50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Font typeface="Wingdings" panose="05000000000000000000" pitchFamily="2" charset="2"/>
              <a:buNone/>
              <a:tabLst>
                <a:tab pos="806450" algn="l"/>
              </a:tabLst>
            </a:pPr>
            <a:r>
              <a:rPr lang="de-DE" dirty="0">
                <a:solidFill>
                  <a:srgbClr val="2C63B1"/>
                </a:solidFill>
              </a:rPr>
              <a:t>Prüfung Ausführung</a:t>
            </a:r>
          </a:p>
        </p:txBody>
      </p:sp>
      <p:sp>
        <p:nvSpPr>
          <p:cNvPr id="17" name="Textplatzhalter 1"/>
          <p:cNvSpPr txBox="1">
            <a:spLocks/>
          </p:cNvSpPr>
          <p:nvPr/>
        </p:nvSpPr>
        <p:spPr>
          <a:xfrm>
            <a:off x="8943407" y="4627622"/>
            <a:ext cx="2708947" cy="416571"/>
          </a:xfrm>
          <a:prstGeom prst="rect">
            <a:avLst/>
          </a:prstGeom>
          <a:solidFill>
            <a:schemeClr val="tx2">
              <a:lumMod val="40000"/>
              <a:lumOff val="60000"/>
            </a:schemeClr>
          </a:solidFill>
        </p:spPr>
        <p:txBody>
          <a:bodyPr vert="horz" lIns="0" tIns="0" rIns="0" bIns="0" rtlCol="0">
            <a:normAutofit/>
          </a:bodyPr>
          <a:lstStyle>
            <a:lvl1pPr marL="216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baseline="0">
                <a:solidFill>
                  <a:srgbClr val="4F4F4E"/>
                </a:solidFill>
                <a:latin typeface="+mn-lt"/>
                <a:ea typeface="+mn-ea"/>
                <a:cs typeface="+mn-cs"/>
              </a:defRPr>
            </a:lvl1pPr>
            <a:lvl2pPr marL="50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Font typeface="Wingdings" panose="05000000000000000000" pitchFamily="2" charset="2"/>
              <a:buNone/>
              <a:tabLst>
                <a:tab pos="806450" algn="l"/>
              </a:tabLst>
            </a:pPr>
            <a:r>
              <a:rPr lang="de-DE" dirty="0">
                <a:solidFill>
                  <a:srgbClr val="2C63B1"/>
                </a:solidFill>
              </a:rPr>
              <a:t>Prüfung ausgeführte Leistung</a:t>
            </a:r>
          </a:p>
        </p:txBody>
      </p:sp>
      <p:sp>
        <p:nvSpPr>
          <p:cNvPr id="18" name="Rechteck 17"/>
          <p:cNvSpPr/>
          <p:nvPr/>
        </p:nvSpPr>
        <p:spPr>
          <a:xfrm>
            <a:off x="624268" y="4531381"/>
            <a:ext cx="5541467" cy="125128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FFFF"/>
              </a:solidFill>
            </a:endParaRPr>
          </a:p>
        </p:txBody>
      </p:sp>
      <p:sp>
        <p:nvSpPr>
          <p:cNvPr id="19" name="Rechteck 18"/>
          <p:cNvSpPr/>
          <p:nvPr/>
        </p:nvSpPr>
        <p:spPr>
          <a:xfrm>
            <a:off x="624268" y="2341648"/>
            <a:ext cx="5541467" cy="125128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FFFF"/>
              </a:solidFill>
            </a:endParaRPr>
          </a:p>
        </p:txBody>
      </p:sp>
      <p:sp>
        <p:nvSpPr>
          <p:cNvPr id="20" name="Textplatzhalter 1"/>
          <p:cNvSpPr txBox="1">
            <a:spLocks/>
          </p:cNvSpPr>
          <p:nvPr/>
        </p:nvSpPr>
        <p:spPr>
          <a:xfrm>
            <a:off x="826900" y="2834543"/>
            <a:ext cx="5173579" cy="681788"/>
          </a:xfrm>
          <a:prstGeom prst="rect">
            <a:avLst/>
          </a:prstGeom>
          <a:noFill/>
        </p:spPr>
        <p:txBody>
          <a:bodyPr vert="horz" lIns="0" tIns="0" rIns="0" bIns="0" rtlCol="0">
            <a:noAutofit/>
          </a:bodyPr>
          <a:lstStyle>
            <a:lvl1pPr marL="216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baseline="0">
                <a:solidFill>
                  <a:srgbClr val="4F4F4E"/>
                </a:solidFill>
                <a:latin typeface="+mn-lt"/>
                <a:ea typeface="+mn-ea"/>
                <a:cs typeface="+mn-cs"/>
              </a:defRPr>
            </a:lvl1pPr>
            <a:lvl2pPr marL="50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Font typeface="Wingdings" panose="05000000000000000000" pitchFamily="2" charset="2"/>
              <a:buNone/>
              <a:tabLst>
                <a:tab pos="806450" algn="l"/>
              </a:tabLst>
            </a:pPr>
            <a:r>
              <a:rPr lang="de-DE" sz="1400" dirty="0">
                <a:solidFill>
                  <a:srgbClr val="FF0000"/>
                </a:solidFill>
              </a:rPr>
              <a:t>Umfang: Sachkundiger Planer ggf. auf Basis BAWEmpfehlung</a:t>
            </a:r>
          </a:p>
          <a:p>
            <a:pPr marL="0" indent="0" algn="ctr">
              <a:lnSpc>
                <a:spcPct val="150000"/>
              </a:lnSpc>
              <a:buFont typeface="Wingdings" panose="05000000000000000000" pitchFamily="2" charset="2"/>
              <a:buNone/>
              <a:tabLst>
                <a:tab pos="806450" algn="l"/>
              </a:tabLst>
            </a:pPr>
            <a:r>
              <a:rPr lang="de-DE" sz="1400" dirty="0">
                <a:solidFill>
                  <a:srgbClr val="FF0000"/>
                </a:solidFill>
              </a:rPr>
              <a:t>Durchführung: AN (Bauausführende Firma)</a:t>
            </a:r>
          </a:p>
          <a:p>
            <a:pPr marL="0" indent="0" algn="ctr">
              <a:lnSpc>
                <a:spcPct val="150000"/>
              </a:lnSpc>
              <a:buFont typeface="Wingdings" panose="05000000000000000000" pitchFamily="2" charset="2"/>
              <a:buNone/>
              <a:tabLst>
                <a:tab pos="806450" algn="l"/>
              </a:tabLst>
            </a:pPr>
            <a:endParaRPr lang="de-DE" sz="1400" dirty="0">
              <a:solidFill>
                <a:srgbClr val="FF0000"/>
              </a:solidFill>
            </a:endParaRPr>
          </a:p>
        </p:txBody>
      </p:sp>
      <p:sp>
        <p:nvSpPr>
          <p:cNvPr id="21" name="Rechteck 20"/>
          <p:cNvSpPr/>
          <p:nvPr/>
        </p:nvSpPr>
        <p:spPr>
          <a:xfrm>
            <a:off x="6190843" y="2341649"/>
            <a:ext cx="5541467" cy="125128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FFFF"/>
              </a:solidFill>
            </a:endParaRPr>
          </a:p>
        </p:txBody>
      </p:sp>
      <p:sp>
        <p:nvSpPr>
          <p:cNvPr id="22" name="Textplatzhalter 1"/>
          <p:cNvSpPr txBox="1">
            <a:spLocks/>
          </p:cNvSpPr>
          <p:nvPr/>
        </p:nvSpPr>
        <p:spPr>
          <a:xfrm>
            <a:off x="6335494" y="2854986"/>
            <a:ext cx="5173579" cy="681788"/>
          </a:xfrm>
          <a:prstGeom prst="rect">
            <a:avLst/>
          </a:prstGeom>
          <a:noFill/>
        </p:spPr>
        <p:txBody>
          <a:bodyPr vert="horz" lIns="0" tIns="0" rIns="0" bIns="0" rtlCol="0">
            <a:noAutofit/>
          </a:bodyPr>
          <a:lstStyle>
            <a:lvl1pPr marL="216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baseline="0">
                <a:solidFill>
                  <a:srgbClr val="4F4F4E"/>
                </a:solidFill>
                <a:latin typeface="+mn-lt"/>
                <a:ea typeface="+mn-ea"/>
                <a:cs typeface="+mn-cs"/>
              </a:defRPr>
            </a:lvl1pPr>
            <a:lvl2pPr marL="50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Font typeface="Wingdings" panose="05000000000000000000" pitchFamily="2" charset="2"/>
              <a:buNone/>
              <a:tabLst>
                <a:tab pos="806450" algn="l"/>
              </a:tabLst>
            </a:pPr>
            <a:r>
              <a:rPr lang="de-DE" sz="1400" dirty="0">
                <a:solidFill>
                  <a:srgbClr val="FF0000"/>
                </a:solidFill>
              </a:rPr>
              <a:t>Umfang: ZTV-W LB 219; ggf. plus Sachkundiger Planer</a:t>
            </a:r>
          </a:p>
          <a:p>
            <a:pPr marL="0" indent="0" algn="ctr">
              <a:lnSpc>
                <a:spcPct val="150000"/>
              </a:lnSpc>
              <a:buFont typeface="Wingdings" panose="05000000000000000000" pitchFamily="2" charset="2"/>
              <a:buNone/>
              <a:tabLst>
                <a:tab pos="806450" algn="l"/>
              </a:tabLst>
            </a:pPr>
            <a:r>
              <a:rPr lang="de-DE" sz="1400" dirty="0">
                <a:solidFill>
                  <a:srgbClr val="FF0000"/>
                </a:solidFill>
              </a:rPr>
              <a:t>Durchführung: AN (Bauausführende Firma)</a:t>
            </a:r>
          </a:p>
          <a:p>
            <a:pPr marL="0" indent="0" algn="ctr">
              <a:lnSpc>
                <a:spcPct val="150000"/>
              </a:lnSpc>
              <a:buFont typeface="Wingdings" panose="05000000000000000000" pitchFamily="2" charset="2"/>
              <a:buNone/>
              <a:tabLst>
                <a:tab pos="806450" algn="l"/>
              </a:tabLst>
            </a:pPr>
            <a:endParaRPr lang="de-DE" sz="1400" dirty="0">
              <a:solidFill>
                <a:srgbClr val="FF0000"/>
              </a:solidFill>
            </a:endParaRPr>
          </a:p>
        </p:txBody>
      </p:sp>
      <p:sp>
        <p:nvSpPr>
          <p:cNvPr id="23" name="Rechteck 22"/>
          <p:cNvSpPr/>
          <p:nvPr/>
        </p:nvSpPr>
        <p:spPr>
          <a:xfrm>
            <a:off x="6190844" y="4531383"/>
            <a:ext cx="5541467" cy="125128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FFFF"/>
              </a:solidFill>
            </a:endParaRPr>
          </a:p>
        </p:txBody>
      </p:sp>
      <p:sp>
        <p:nvSpPr>
          <p:cNvPr id="24" name="Textplatzhalter 1"/>
          <p:cNvSpPr txBox="1">
            <a:spLocks/>
          </p:cNvSpPr>
          <p:nvPr/>
        </p:nvSpPr>
        <p:spPr>
          <a:xfrm>
            <a:off x="6335495" y="5044720"/>
            <a:ext cx="5173579" cy="681788"/>
          </a:xfrm>
          <a:prstGeom prst="rect">
            <a:avLst/>
          </a:prstGeom>
          <a:noFill/>
        </p:spPr>
        <p:txBody>
          <a:bodyPr vert="horz" lIns="0" tIns="0" rIns="0" bIns="0" rtlCol="0">
            <a:noAutofit/>
          </a:bodyPr>
          <a:lstStyle>
            <a:lvl1pPr marL="216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baseline="0">
                <a:solidFill>
                  <a:srgbClr val="4F4F4E"/>
                </a:solidFill>
                <a:latin typeface="+mn-lt"/>
                <a:ea typeface="+mn-ea"/>
                <a:cs typeface="+mn-cs"/>
              </a:defRPr>
            </a:lvl1pPr>
            <a:lvl2pPr marL="50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Font typeface="Wingdings" panose="05000000000000000000" pitchFamily="2" charset="2"/>
              <a:buNone/>
              <a:tabLst>
                <a:tab pos="806450" algn="l"/>
              </a:tabLst>
            </a:pPr>
            <a:r>
              <a:rPr lang="de-DE" sz="1400" dirty="0">
                <a:solidFill>
                  <a:srgbClr val="FF0000"/>
                </a:solidFill>
              </a:rPr>
              <a:t>Umfang: ZTV-W LB 219; ggf. plus Sachkundiger Planer</a:t>
            </a:r>
          </a:p>
          <a:p>
            <a:pPr marL="0" indent="0" algn="ctr">
              <a:lnSpc>
                <a:spcPct val="150000"/>
              </a:lnSpc>
              <a:buFont typeface="Wingdings" panose="05000000000000000000" pitchFamily="2" charset="2"/>
              <a:buNone/>
              <a:tabLst>
                <a:tab pos="806450" algn="l"/>
              </a:tabLst>
            </a:pPr>
            <a:r>
              <a:rPr lang="de-DE" sz="1400" dirty="0">
                <a:solidFill>
                  <a:srgbClr val="FF0000"/>
                </a:solidFill>
              </a:rPr>
              <a:t>Durchführung: AN (Bauausführende Firma)</a:t>
            </a:r>
          </a:p>
          <a:p>
            <a:pPr marL="0" indent="0" algn="ctr">
              <a:lnSpc>
                <a:spcPct val="150000"/>
              </a:lnSpc>
              <a:buFont typeface="Wingdings" panose="05000000000000000000" pitchFamily="2" charset="2"/>
              <a:buNone/>
              <a:tabLst>
                <a:tab pos="806450" algn="l"/>
              </a:tabLst>
            </a:pPr>
            <a:endParaRPr lang="de-DE" sz="1400" dirty="0">
              <a:solidFill>
                <a:srgbClr val="FF0000"/>
              </a:solidFill>
            </a:endParaRPr>
          </a:p>
        </p:txBody>
      </p:sp>
      <p:sp>
        <p:nvSpPr>
          <p:cNvPr id="25" name="Textplatzhalter 1"/>
          <p:cNvSpPr txBox="1">
            <a:spLocks/>
          </p:cNvSpPr>
          <p:nvPr/>
        </p:nvSpPr>
        <p:spPr>
          <a:xfrm>
            <a:off x="826921" y="5043010"/>
            <a:ext cx="5173579" cy="681788"/>
          </a:xfrm>
          <a:prstGeom prst="rect">
            <a:avLst/>
          </a:prstGeom>
          <a:noFill/>
        </p:spPr>
        <p:txBody>
          <a:bodyPr vert="horz" lIns="0" tIns="0" rIns="0" bIns="0" rtlCol="0">
            <a:noAutofit/>
          </a:bodyPr>
          <a:lstStyle>
            <a:lvl1pPr marL="216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baseline="0">
                <a:solidFill>
                  <a:srgbClr val="4F4F4E"/>
                </a:solidFill>
                <a:latin typeface="+mn-lt"/>
                <a:ea typeface="+mn-ea"/>
                <a:cs typeface="+mn-cs"/>
              </a:defRPr>
            </a:lvl1pPr>
            <a:lvl2pPr marL="50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Font typeface="Wingdings" panose="05000000000000000000" pitchFamily="2" charset="2"/>
              <a:buNone/>
              <a:tabLst>
                <a:tab pos="806450" algn="l"/>
              </a:tabLst>
            </a:pPr>
            <a:r>
              <a:rPr lang="de-DE" sz="1400" dirty="0">
                <a:solidFill>
                  <a:srgbClr val="FF0000"/>
                </a:solidFill>
              </a:rPr>
              <a:t>Materiallieferant gibt prüffähige Bescheinigung an AN </a:t>
            </a:r>
          </a:p>
          <a:p>
            <a:pPr marL="0" indent="0" algn="ctr">
              <a:lnSpc>
                <a:spcPct val="150000"/>
              </a:lnSpc>
              <a:buFont typeface="Wingdings" panose="05000000000000000000" pitchFamily="2" charset="2"/>
              <a:buNone/>
              <a:tabLst>
                <a:tab pos="806450" algn="l"/>
              </a:tabLst>
            </a:pPr>
            <a:r>
              <a:rPr lang="de-DE" sz="1400" dirty="0">
                <a:solidFill>
                  <a:srgbClr val="FF0000"/>
                </a:solidFill>
              </a:rPr>
              <a:t>Für AN (Bauausführende Firma) nur „Papierprüfung“</a:t>
            </a:r>
          </a:p>
          <a:p>
            <a:pPr marL="0" indent="0" algn="ctr">
              <a:lnSpc>
                <a:spcPct val="150000"/>
              </a:lnSpc>
              <a:buFont typeface="Wingdings" panose="05000000000000000000" pitchFamily="2" charset="2"/>
              <a:buNone/>
              <a:tabLst>
                <a:tab pos="806450" algn="l"/>
              </a:tabLst>
            </a:pPr>
            <a:endParaRPr lang="de-DE" sz="1400" dirty="0">
              <a:solidFill>
                <a:srgbClr val="FF0000"/>
              </a:solidFill>
            </a:endParaRPr>
          </a:p>
        </p:txBody>
      </p:sp>
      <p:sp>
        <p:nvSpPr>
          <p:cNvPr id="27" name="Textplatzhalter 1"/>
          <p:cNvSpPr txBox="1">
            <a:spLocks/>
          </p:cNvSpPr>
          <p:nvPr/>
        </p:nvSpPr>
        <p:spPr>
          <a:xfrm>
            <a:off x="611652" y="411097"/>
            <a:ext cx="10926000" cy="432000"/>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Clr>
                <a:srgbClr val="2C63B1"/>
              </a:buClr>
              <a:buFont typeface="Wingdings" panose="05000000000000000000" pitchFamily="2" charset="2"/>
              <a:buNone/>
              <a:defRPr sz="2200" b="1" kern="1200" baseline="0">
                <a:solidFill>
                  <a:srgbClr val="2C63B1"/>
                </a:solidFill>
                <a:latin typeface="+mn-lt"/>
                <a:ea typeface="+mn-ea"/>
                <a:cs typeface="+mn-cs"/>
              </a:defRPr>
            </a:lvl1pPr>
            <a:lvl2pPr marL="357188" marR="0" indent="-357188" algn="l" defTabSz="914400" rtl="0" eaLnBrk="1" fontAlgn="auto" latinLnBrk="0" hangingPunct="1">
              <a:lnSpc>
                <a:spcPct val="100000"/>
              </a:lnSpc>
              <a:spcBef>
                <a:spcPct val="20000"/>
              </a:spcBef>
              <a:spcAft>
                <a:spcPts val="0"/>
              </a:spcAft>
              <a:buClrTx/>
              <a:buSzTx/>
              <a:buFont typeface="+mj-lt"/>
              <a:buAutoNum type="arabicPeriod"/>
              <a:tabLst>
                <a:tab pos="357188" algn="l"/>
              </a:tabLst>
              <a:defRPr sz="2200" kern="1200">
                <a:solidFill>
                  <a:srgbClr val="2C63B1"/>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Besonderheiten einer Instandsetzung an Verkehrswasserbauwerken</a:t>
            </a:r>
          </a:p>
        </p:txBody>
      </p:sp>
      <p:sp>
        <p:nvSpPr>
          <p:cNvPr id="26" name="Rechteck 25"/>
          <p:cNvSpPr/>
          <p:nvPr/>
        </p:nvSpPr>
        <p:spPr>
          <a:xfrm>
            <a:off x="611652" y="1066885"/>
            <a:ext cx="10926000" cy="496996"/>
          </a:xfrm>
          <a:prstGeom prst="rect">
            <a:avLst/>
          </a:prstGeom>
        </p:spPr>
        <p:txBody>
          <a:bodyPr wrap="square">
            <a:spAutoFit/>
          </a:bodyPr>
          <a:lstStyle/>
          <a:p>
            <a:pPr>
              <a:lnSpc>
                <a:spcPct val="150000"/>
              </a:lnSpc>
              <a:tabLst>
                <a:tab pos="806450" algn="l"/>
              </a:tabLst>
            </a:pPr>
            <a:r>
              <a:rPr lang="de-DE" sz="2000" u="sng" dirty="0">
                <a:solidFill>
                  <a:srgbClr val="2C63B1"/>
                </a:solidFill>
              </a:rPr>
              <a:t>Qualitätssicherung</a:t>
            </a:r>
          </a:p>
        </p:txBody>
      </p:sp>
    </p:spTree>
    <p:extLst>
      <p:ext uri="{BB962C8B-B14F-4D97-AF65-F5344CB8AC3E}">
        <p14:creationId xmlns:p14="http://schemas.microsoft.com/office/powerpoint/2010/main" val="81325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24" grpId="0"/>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20"/>
          </p:nvPr>
        </p:nvSpPr>
        <p:spPr/>
        <p:txBody>
          <a:bodyPr/>
          <a:lstStyle/>
          <a:p>
            <a:r>
              <a:rPr lang="de-DE" dirty="0"/>
              <a:t>Auszug  BAW-Empfehlungen Tabelle 5 Projektspezifischer Nachweis Spritzmörtel unbekannter Zusammensetzung</a:t>
            </a:r>
          </a:p>
        </p:txBody>
      </p:sp>
      <p:sp>
        <p:nvSpPr>
          <p:cNvPr id="5" name="Fußzeilenplatzhalter 4"/>
          <p:cNvSpPr>
            <a:spLocks noGrp="1"/>
          </p:cNvSpPr>
          <p:nvPr>
            <p:ph type="ftr" sz="quarter" idx="3"/>
          </p:nvPr>
        </p:nvSpPr>
        <p:spPr/>
        <p:txBody>
          <a:bodyPr/>
          <a:lstStyle/>
          <a:p>
            <a:r>
              <a:rPr lang="de-DE"/>
              <a:t>Musterfoliensatz zur ZTV-W LB 219</a:t>
            </a:r>
            <a:endParaRPr lang="de-DE" dirty="0"/>
          </a:p>
        </p:txBody>
      </p:sp>
      <p:sp>
        <p:nvSpPr>
          <p:cNvPr id="6" name="Datumsplatzhalter 5"/>
          <p:cNvSpPr>
            <a:spLocks noGrp="1"/>
          </p:cNvSpPr>
          <p:nvPr>
            <p:ph type="dt" sz="half" idx="2"/>
          </p:nvPr>
        </p:nvSpPr>
        <p:spPr/>
        <p:txBody>
          <a:bodyPr/>
          <a:lstStyle/>
          <a:p>
            <a:r>
              <a:rPr lang="de-DE"/>
              <a:t>07.10.2022</a:t>
            </a:r>
            <a:endParaRPr lang="de-DE" dirty="0"/>
          </a:p>
        </p:txBody>
      </p:sp>
      <p:sp>
        <p:nvSpPr>
          <p:cNvPr id="7" name="Foliennummernplatzhalter 6"/>
          <p:cNvSpPr>
            <a:spLocks noGrp="1"/>
          </p:cNvSpPr>
          <p:nvPr>
            <p:ph type="sldNum" sz="quarter" idx="4"/>
          </p:nvPr>
        </p:nvSpPr>
        <p:spPr/>
        <p:txBody>
          <a:bodyPr/>
          <a:lstStyle/>
          <a:p>
            <a:r>
              <a:rPr lang="de-DE" dirty="0"/>
              <a:t>Seite </a:t>
            </a:r>
            <a:fld id="{C9E9A98A-EE95-46CB-BABE-E6CF43D50E3B}" type="slidenum">
              <a:rPr lang="de-DE" smtClean="0"/>
              <a:pPr/>
              <a:t>35</a:t>
            </a:fld>
            <a:endParaRPr lang="de-DE" dirty="0"/>
          </a:p>
        </p:txBody>
      </p:sp>
      <p:graphicFrame>
        <p:nvGraphicFramePr>
          <p:cNvPr id="12" name="Tabelle 11"/>
          <p:cNvGraphicFramePr>
            <a:graphicFrameLocks noGrp="1"/>
          </p:cNvGraphicFramePr>
          <p:nvPr>
            <p:extLst>
              <p:ext uri="{D42A27DB-BD31-4B8C-83A1-F6EECF244321}">
                <p14:modId xmlns:p14="http://schemas.microsoft.com/office/powerpoint/2010/main" val="1550953766"/>
              </p:ext>
            </p:extLst>
          </p:nvPr>
        </p:nvGraphicFramePr>
        <p:xfrm>
          <a:off x="581896" y="1288159"/>
          <a:ext cx="11320053" cy="4667648"/>
        </p:xfrm>
        <a:graphic>
          <a:graphicData uri="http://schemas.openxmlformats.org/drawingml/2006/table">
            <a:tbl>
              <a:tblPr firstRow="1" firstCol="1" bandRow="1">
                <a:tableStyleId>{5C22544A-7EE6-4342-B048-85BDC9FD1C3A}</a:tableStyleId>
              </a:tblPr>
              <a:tblGrid>
                <a:gridCol w="406246">
                  <a:extLst>
                    <a:ext uri="{9D8B030D-6E8A-4147-A177-3AD203B41FA5}">
                      <a16:colId xmlns:a16="http://schemas.microsoft.com/office/drawing/2014/main" val="20000"/>
                    </a:ext>
                  </a:extLst>
                </a:gridCol>
                <a:gridCol w="899652">
                  <a:extLst>
                    <a:ext uri="{9D8B030D-6E8A-4147-A177-3AD203B41FA5}">
                      <a16:colId xmlns:a16="http://schemas.microsoft.com/office/drawing/2014/main" val="20001"/>
                    </a:ext>
                  </a:extLst>
                </a:gridCol>
                <a:gridCol w="1165123">
                  <a:extLst>
                    <a:ext uri="{9D8B030D-6E8A-4147-A177-3AD203B41FA5}">
                      <a16:colId xmlns:a16="http://schemas.microsoft.com/office/drawing/2014/main" val="20002"/>
                    </a:ext>
                  </a:extLst>
                </a:gridCol>
                <a:gridCol w="1032387">
                  <a:extLst>
                    <a:ext uri="{9D8B030D-6E8A-4147-A177-3AD203B41FA5}">
                      <a16:colId xmlns:a16="http://schemas.microsoft.com/office/drawing/2014/main" val="20003"/>
                    </a:ext>
                  </a:extLst>
                </a:gridCol>
                <a:gridCol w="840658">
                  <a:extLst>
                    <a:ext uri="{9D8B030D-6E8A-4147-A177-3AD203B41FA5}">
                      <a16:colId xmlns:a16="http://schemas.microsoft.com/office/drawing/2014/main" val="20004"/>
                    </a:ext>
                  </a:extLst>
                </a:gridCol>
                <a:gridCol w="855406">
                  <a:extLst>
                    <a:ext uri="{9D8B030D-6E8A-4147-A177-3AD203B41FA5}">
                      <a16:colId xmlns:a16="http://schemas.microsoft.com/office/drawing/2014/main" val="20005"/>
                    </a:ext>
                  </a:extLst>
                </a:gridCol>
                <a:gridCol w="722671">
                  <a:extLst>
                    <a:ext uri="{9D8B030D-6E8A-4147-A177-3AD203B41FA5}">
                      <a16:colId xmlns:a16="http://schemas.microsoft.com/office/drawing/2014/main" val="20006"/>
                    </a:ext>
                  </a:extLst>
                </a:gridCol>
                <a:gridCol w="1312607">
                  <a:extLst>
                    <a:ext uri="{9D8B030D-6E8A-4147-A177-3AD203B41FA5}">
                      <a16:colId xmlns:a16="http://schemas.microsoft.com/office/drawing/2014/main" val="20007"/>
                    </a:ext>
                  </a:extLst>
                </a:gridCol>
                <a:gridCol w="1327354">
                  <a:extLst>
                    <a:ext uri="{9D8B030D-6E8A-4147-A177-3AD203B41FA5}">
                      <a16:colId xmlns:a16="http://schemas.microsoft.com/office/drawing/2014/main" val="20008"/>
                    </a:ext>
                  </a:extLst>
                </a:gridCol>
                <a:gridCol w="1371600">
                  <a:extLst>
                    <a:ext uri="{9D8B030D-6E8A-4147-A177-3AD203B41FA5}">
                      <a16:colId xmlns:a16="http://schemas.microsoft.com/office/drawing/2014/main" val="20009"/>
                    </a:ext>
                  </a:extLst>
                </a:gridCol>
                <a:gridCol w="1386349">
                  <a:extLst>
                    <a:ext uri="{9D8B030D-6E8A-4147-A177-3AD203B41FA5}">
                      <a16:colId xmlns:a16="http://schemas.microsoft.com/office/drawing/2014/main" val="20010"/>
                    </a:ext>
                  </a:extLst>
                </a:gridCol>
              </a:tblGrid>
              <a:tr h="310838">
                <a:tc rowSpan="2">
                  <a:txBody>
                    <a:bodyPr/>
                    <a:lstStyle/>
                    <a:p>
                      <a:pPr algn="ctr">
                        <a:spcBef>
                          <a:spcPts val="100"/>
                        </a:spcBef>
                        <a:spcAft>
                          <a:spcPts val="100"/>
                        </a:spcAft>
                      </a:pPr>
                      <a:r>
                        <a:rPr lang="de-DE" sz="1200" spc="-20" dirty="0">
                          <a:effectLst/>
                        </a:rPr>
                        <a:t>Nr.</a:t>
                      </a:r>
                      <a:endParaRPr lang="de-DE" sz="1200" spc="-20" dirty="0">
                        <a:effectLst/>
                        <a:latin typeface="Cambria"/>
                        <a:ea typeface="Times New Roman"/>
                        <a:cs typeface="Arial"/>
                      </a:endParaRPr>
                    </a:p>
                  </a:txBody>
                  <a:tcPr marL="44450" marR="44450" marT="0"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spcBef>
                          <a:spcPts val="100"/>
                        </a:spcBef>
                        <a:spcAft>
                          <a:spcPts val="100"/>
                        </a:spcAft>
                      </a:pPr>
                      <a:r>
                        <a:rPr lang="de-DE" sz="1200" spc="-20" dirty="0">
                          <a:effectLst/>
                        </a:rPr>
                        <a:t>Einwirkung gemäß </a:t>
                      </a:r>
                      <a:br>
                        <a:rPr lang="de-DE" sz="1200" spc="-20" dirty="0">
                          <a:effectLst/>
                        </a:rPr>
                      </a:br>
                      <a:r>
                        <a:rPr lang="de-DE" sz="1200" spc="-20" dirty="0">
                          <a:effectLst/>
                        </a:rPr>
                        <a:t>ZTV-W LB 219</a:t>
                      </a:r>
                      <a:endParaRPr lang="de-DE" sz="1200" spc="-20" dirty="0">
                        <a:effectLst/>
                        <a:latin typeface="Cambria"/>
                        <a:ea typeface="Times New Roman"/>
                        <a:cs typeface="Arial"/>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spcBef>
                          <a:spcPts val="100"/>
                        </a:spcBef>
                        <a:spcAft>
                          <a:spcPts val="100"/>
                        </a:spcAft>
                      </a:pPr>
                      <a:r>
                        <a:rPr lang="de-DE" sz="1200" spc="-20" dirty="0">
                          <a:effectLst/>
                        </a:rPr>
                        <a:t>Merkmal</a:t>
                      </a:r>
                      <a:endParaRPr lang="de-DE" sz="1200" spc="-20" dirty="0">
                        <a:effectLst/>
                        <a:latin typeface="Cambria"/>
                        <a:ea typeface="Times New Roman"/>
                        <a:cs typeface="Arial"/>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spcBef>
                          <a:spcPts val="100"/>
                        </a:spcBef>
                        <a:spcAft>
                          <a:spcPts val="100"/>
                        </a:spcAft>
                      </a:pPr>
                      <a:r>
                        <a:rPr lang="de-DE" sz="1200" spc="-20" dirty="0">
                          <a:effectLst/>
                        </a:rPr>
                        <a:t>Referenz-beton </a:t>
                      </a:r>
                    </a:p>
                    <a:p>
                      <a:pPr algn="ctr">
                        <a:spcBef>
                          <a:spcPts val="100"/>
                        </a:spcBef>
                        <a:spcAft>
                          <a:spcPts val="100"/>
                        </a:spcAft>
                      </a:pPr>
                      <a:r>
                        <a:rPr lang="de-DE" sz="1200" spc="-20" dirty="0">
                          <a:effectLst/>
                        </a:rPr>
                        <a:t>DIN EN 1766 o. Anhang A1</a:t>
                      </a:r>
                      <a:endParaRPr lang="de-DE" sz="1200" spc="-20" dirty="0">
                        <a:effectLst/>
                        <a:latin typeface="Cambria"/>
                        <a:ea typeface="Times New Roman"/>
                        <a:cs typeface="Arial"/>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spcBef>
                          <a:spcPts val="100"/>
                        </a:spcBef>
                        <a:spcAft>
                          <a:spcPts val="100"/>
                        </a:spcAft>
                      </a:pPr>
                      <a:r>
                        <a:rPr lang="de-DE" sz="1200" spc="-20" dirty="0">
                          <a:effectLst/>
                        </a:rPr>
                        <a:t>Prüf-verfahren</a:t>
                      </a:r>
                      <a:endParaRPr lang="de-DE" sz="1200" spc="-20" dirty="0">
                        <a:effectLst/>
                        <a:latin typeface="Cambria"/>
                        <a:ea typeface="Times New Roman"/>
                        <a:cs typeface="Arial"/>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spcBef>
                          <a:spcPts val="100"/>
                        </a:spcBef>
                        <a:spcAft>
                          <a:spcPts val="100"/>
                        </a:spcAft>
                      </a:pPr>
                      <a:r>
                        <a:rPr lang="de-DE" sz="1200" spc="-20" dirty="0">
                          <a:effectLst/>
                        </a:rPr>
                        <a:t>Dauer der Prüfung </a:t>
                      </a:r>
                      <a:r>
                        <a:rPr lang="de-DE" sz="1200" spc="-20" baseline="30000" dirty="0">
                          <a:effectLst/>
                        </a:rPr>
                        <a:t>3)</a:t>
                      </a:r>
                      <a:endParaRPr lang="de-DE" sz="1200" spc="-20" dirty="0">
                        <a:effectLst/>
                        <a:latin typeface="Cambria"/>
                        <a:ea typeface="Times New Roman"/>
                        <a:cs typeface="Arial"/>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spcBef>
                          <a:spcPts val="100"/>
                        </a:spcBef>
                        <a:spcAft>
                          <a:spcPts val="100"/>
                        </a:spcAft>
                      </a:pPr>
                      <a:r>
                        <a:rPr lang="de-DE" sz="1200" spc="-20" dirty="0">
                          <a:effectLst/>
                        </a:rPr>
                        <a:t>Prüf-körper</a:t>
                      </a:r>
                      <a:endParaRPr lang="de-DE" sz="1200" spc="-20" dirty="0">
                        <a:effectLst/>
                        <a:latin typeface="Cambria"/>
                        <a:ea typeface="Times New Roman"/>
                        <a:cs typeface="Arial"/>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a:spcBef>
                          <a:spcPts val="100"/>
                        </a:spcBef>
                        <a:spcAft>
                          <a:spcPts val="100"/>
                        </a:spcAft>
                      </a:pPr>
                      <a:r>
                        <a:rPr lang="de-DE" sz="1200" spc="-20" dirty="0">
                          <a:effectLst/>
                        </a:rPr>
                        <a:t>Anforderung</a:t>
                      </a:r>
                      <a:endParaRPr lang="de-DE" sz="1200" spc="-20" dirty="0">
                        <a:effectLst/>
                        <a:latin typeface="Cambria"/>
                        <a:ea typeface="Times New Roman"/>
                        <a:cs typeface="Arial"/>
                      </a:endParaRPr>
                    </a:p>
                  </a:txBody>
                  <a:tcPr marL="44450" marR="44450" marT="0"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640096">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algn="ctr">
                        <a:spcBef>
                          <a:spcPts val="100"/>
                        </a:spcBef>
                        <a:spcAft>
                          <a:spcPts val="100"/>
                        </a:spcAft>
                      </a:pPr>
                      <a:r>
                        <a:rPr lang="en-US" sz="1200" spc="-20" dirty="0">
                          <a:effectLst/>
                        </a:rPr>
                        <a:t>SRM-A5 oder </a:t>
                      </a:r>
                      <a:br>
                        <a:rPr lang="en-US" sz="1200" spc="-20" dirty="0">
                          <a:effectLst/>
                        </a:rPr>
                      </a:br>
                      <a:r>
                        <a:rPr lang="en-US" sz="1200" spc="-20" dirty="0">
                          <a:effectLst/>
                        </a:rPr>
                        <a:t>SRC-A5</a:t>
                      </a:r>
                      <a:endParaRPr lang="de-DE" sz="1200" spc="-20" dirty="0">
                        <a:effectLst/>
                        <a:latin typeface="Cambria"/>
                        <a:ea typeface="Times New Roman"/>
                        <a:cs typeface="Arial"/>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00"/>
                        </a:spcBef>
                        <a:spcAft>
                          <a:spcPts val="100"/>
                        </a:spcAft>
                      </a:pPr>
                      <a:r>
                        <a:rPr lang="en-US" sz="1200" spc="-20" dirty="0">
                          <a:effectLst/>
                        </a:rPr>
                        <a:t>SRM-A4 oder</a:t>
                      </a:r>
                      <a:endParaRPr lang="de-DE" sz="1200" spc="-20" dirty="0">
                        <a:effectLst/>
                      </a:endParaRPr>
                    </a:p>
                    <a:p>
                      <a:pPr algn="ctr">
                        <a:spcBef>
                          <a:spcPts val="100"/>
                        </a:spcBef>
                        <a:spcAft>
                          <a:spcPts val="100"/>
                        </a:spcAft>
                      </a:pPr>
                      <a:r>
                        <a:rPr lang="en-US" sz="1200" spc="-20" dirty="0">
                          <a:effectLst/>
                        </a:rPr>
                        <a:t>SRC-A4</a:t>
                      </a:r>
                      <a:endParaRPr lang="de-DE" sz="1200" spc="-20" dirty="0">
                        <a:effectLst/>
                        <a:latin typeface="Cambria"/>
                        <a:ea typeface="Times New Roman"/>
                        <a:cs typeface="Arial"/>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00"/>
                        </a:spcBef>
                        <a:spcAft>
                          <a:spcPts val="100"/>
                        </a:spcAft>
                      </a:pPr>
                      <a:r>
                        <a:rPr lang="en-US" sz="1200" spc="-20" dirty="0">
                          <a:effectLst/>
                        </a:rPr>
                        <a:t>SRM-A3 oder</a:t>
                      </a:r>
                      <a:endParaRPr lang="de-DE" sz="1200" spc="-20" dirty="0">
                        <a:effectLst/>
                      </a:endParaRPr>
                    </a:p>
                    <a:p>
                      <a:pPr algn="ctr">
                        <a:spcBef>
                          <a:spcPts val="100"/>
                        </a:spcBef>
                        <a:spcAft>
                          <a:spcPts val="100"/>
                        </a:spcAft>
                      </a:pPr>
                      <a:r>
                        <a:rPr lang="en-US" sz="1200" spc="-20" dirty="0">
                          <a:effectLst/>
                        </a:rPr>
                        <a:t>SRC-A3</a:t>
                      </a:r>
                      <a:endParaRPr lang="de-DE" sz="1200" spc="-20" dirty="0">
                        <a:effectLst/>
                        <a:latin typeface="Cambria"/>
                        <a:ea typeface="Times New Roman"/>
                        <a:cs typeface="Arial"/>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00"/>
                        </a:spcBef>
                        <a:spcAft>
                          <a:spcPts val="100"/>
                        </a:spcAft>
                      </a:pPr>
                      <a:r>
                        <a:rPr lang="en-US" sz="1200" spc="-20" dirty="0">
                          <a:effectLst/>
                        </a:rPr>
                        <a:t>SRM-A2 oder</a:t>
                      </a:r>
                      <a:endParaRPr lang="de-DE" sz="1200" spc="-20" dirty="0">
                        <a:effectLst/>
                      </a:endParaRPr>
                    </a:p>
                    <a:p>
                      <a:pPr algn="ctr">
                        <a:spcBef>
                          <a:spcPts val="100"/>
                        </a:spcBef>
                        <a:spcAft>
                          <a:spcPts val="100"/>
                        </a:spcAft>
                      </a:pPr>
                      <a:r>
                        <a:rPr lang="en-US" sz="1200" spc="-20" dirty="0">
                          <a:effectLst/>
                        </a:rPr>
                        <a:t>SRC-A2</a:t>
                      </a:r>
                      <a:endParaRPr lang="de-DE" sz="1200" spc="-20" dirty="0">
                        <a:effectLst/>
                        <a:latin typeface="Cambria"/>
                        <a:ea typeface="Times New Roman"/>
                        <a:cs typeface="Arial"/>
                      </a:endParaRPr>
                    </a:p>
                  </a:txBody>
                  <a:tcPr marL="44450" marR="4445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10838">
                <a:tc>
                  <a:txBody>
                    <a:bodyPr/>
                    <a:lstStyle/>
                    <a:p>
                      <a:pPr algn="ctr">
                        <a:spcBef>
                          <a:spcPts val="100"/>
                        </a:spcBef>
                        <a:spcAft>
                          <a:spcPts val="100"/>
                        </a:spcAft>
                      </a:pPr>
                      <a:r>
                        <a:rPr lang="de-DE" sz="1200" spc="-20" dirty="0">
                          <a:effectLst/>
                        </a:rPr>
                        <a:t>1</a:t>
                      </a:r>
                      <a:endParaRPr lang="de-DE" sz="1200" spc="-20" dirty="0">
                        <a:effectLst/>
                        <a:latin typeface="Cambria"/>
                        <a:ea typeface="Times New Roman"/>
                        <a:cs typeface="Arial"/>
                      </a:endParaRPr>
                    </a:p>
                  </a:txBody>
                  <a:tcPr marL="44450" marR="4445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00"/>
                        </a:spcBef>
                        <a:spcAft>
                          <a:spcPts val="100"/>
                        </a:spcAft>
                      </a:pPr>
                      <a:r>
                        <a:rPr lang="de-DE" sz="1200" spc="-20" dirty="0">
                          <a:effectLst/>
                        </a:rPr>
                        <a:t>2</a:t>
                      </a:r>
                      <a:endParaRPr lang="de-DE" sz="1200" spc="-20" dirty="0">
                        <a:effectLst/>
                        <a:latin typeface="Cambria"/>
                        <a:ea typeface="Times New Roman"/>
                        <a:cs typeface="Arial"/>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00"/>
                        </a:spcBef>
                        <a:spcAft>
                          <a:spcPts val="100"/>
                        </a:spcAft>
                      </a:pPr>
                      <a:r>
                        <a:rPr lang="de-DE" sz="1200" spc="-20" dirty="0">
                          <a:effectLst/>
                        </a:rPr>
                        <a:t>3</a:t>
                      </a:r>
                      <a:endParaRPr lang="de-DE" sz="1200" spc="-20" dirty="0">
                        <a:effectLst/>
                        <a:latin typeface="Cambria"/>
                        <a:ea typeface="Times New Roman"/>
                        <a:cs typeface="Arial"/>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00"/>
                        </a:spcBef>
                        <a:spcAft>
                          <a:spcPts val="100"/>
                        </a:spcAft>
                      </a:pPr>
                      <a:r>
                        <a:rPr lang="de-DE" sz="1200" spc="-20" dirty="0">
                          <a:effectLst/>
                        </a:rPr>
                        <a:t>4</a:t>
                      </a:r>
                      <a:endParaRPr lang="de-DE" sz="1200" spc="-20" dirty="0">
                        <a:effectLst/>
                        <a:latin typeface="Cambria"/>
                        <a:ea typeface="Times New Roman"/>
                        <a:cs typeface="Arial"/>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00"/>
                        </a:spcBef>
                        <a:spcAft>
                          <a:spcPts val="100"/>
                        </a:spcAft>
                      </a:pPr>
                      <a:r>
                        <a:rPr lang="de-DE" sz="1200" spc="-20" dirty="0">
                          <a:effectLst/>
                        </a:rPr>
                        <a:t>5</a:t>
                      </a:r>
                      <a:endParaRPr lang="de-DE" sz="1200" spc="-20" dirty="0">
                        <a:effectLst/>
                        <a:latin typeface="Cambria"/>
                        <a:ea typeface="Times New Roman"/>
                        <a:cs typeface="Arial"/>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00"/>
                        </a:spcBef>
                        <a:spcAft>
                          <a:spcPts val="100"/>
                        </a:spcAft>
                      </a:pPr>
                      <a:r>
                        <a:rPr lang="de-DE" sz="1200" spc="-20" dirty="0">
                          <a:effectLst/>
                        </a:rPr>
                        <a:t>6</a:t>
                      </a:r>
                      <a:endParaRPr lang="de-DE" sz="1200" spc="-20" dirty="0">
                        <a:effectLst/>
                        <a:latin typeface="Cambria"/>
                        <a:ea typeface="Times New Roman"/>
                        <a:cs typeface="Arial"/>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00"/>
                        </a:spcBef>
                        <a:spcAft>
                          <a:spcPts val="100"/>
                        </a:spcAft>
                      </a:pPr>
                      <a:r>
                        <a:rPr lang="de-DE" sz="1200" spc="-20" dirty="0">
                          <a:effectLst/>
                        </a:rPr>
                        <a:t>7</a:t>
                      </a:r>
                      <a:endParaRPr lang="de-DE" sz="1200" spc="-20" dirty="0">
                        <a:effectLst/>
                        <a:latin typeface="Cambria"/>
                        <a:ea typeface="Times New Roman"/>
                        <a:cs typeface="Arial"/>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00"/>
                        </a:spcBef>
                        <a:spcAft>
                          <a:spcPts val="100"/>
                        </a:spcAft>
                      </a:pPr>
                      <a:r>
                        <a:rPr lang="de-DE" sz="1200" spc="-20" dirty="0">
                          <a:effectLst/>
                        </a:rPr>
                        <a:t>8</a:t>
                      </a:r>
                      <a:endParaRPr lang="de-DE" sz="1200" spc="-20" dirty="0">
                        <a:effectLst/>
                        <a:latin typeface="Cambria"/>
                        <a:ea typeface="Times New Roman"/>
                        <a:cs typeface="Arial"/>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00"/>
                        </a:spcBef>
                        <a:spcAft>
                          <a:spcPts val="100"/>
                        </a:spcAft>
                      </a:pPr>
                      <a:r>
                        <a:rPr lang="de-DE" sz="1200" spc="-20" dirty="0">
                          <a:effectLst/>
                        </a:rPr>
                        <a:t>9</a:t>
                      </a:r>
                      <a:endParaRPr lang="de-DE" sz="1200" spc="-20" dirty="0">
                        <a:effectLst/>
                        <a:latin typeface="Cambria"/>
                        <a:ea typeface="Times New Roman"/>
                        <a:cs typeface="Arial"/>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00"/>
                        </a:spcBef>
                        <a:spcAft>
                          <a:spcPts val="100"/>
                        </a:spcAft>
                      </a:pPr>
                      <a:r>
                        <a:rPr lang="de-DE" sz="1200" spc="-20" dirty="0">
                          <a:effectLst/>
                        </a:rPr>
                        <a:t>10</a:t>
                      </a:r>
                      <a:endParaRPr lang="de-DE" sz="1200" spc="-20" dirty="0">
                        <a:effectLst/>
                        <a:latin typeface="Cambria"/>
                        <a:ea typeface="Times New Roman"/>
                        <a:cs typeface="Arial"/>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00"/>
                        </a:spcBef>
                        <a:spcAft>
                          <a:spcPts val="100"/>
                        </a:spcAft>
                      </a:pPr>
                      <a:r>
                        <a:rPr lang="de-DE" sz="1200" spc="-20" dirty="0">
                          <a:effectLst/>
                        </a:rPr>
                        <a:t>11</a:t>
                      </a:r>
                      <a:endParaRPr lang="de-DE" sz="1200" spc="-20" dirty="0">
                        <a:effectLst/>
                        <a:latin typeface="Cambria"/>
                        <a:ea typeface="Times New Roman"/>
                        <a:cs typeface="Arial"/>
                      </a:endParaRPr>
                    </a:p>
                  </a:txBody>
                  <a:tcPr marL="44450" marR="4445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34855">
                <a:tc gridSpan="11">
                  <a:txBody>
                    <a:bodyPr/>
                    <a:lstStyle/>
                    <a:p>
                      <a:pPr algn="l">
                        <a:spcBef>
                          <a:spcPts val="100"/>
                        </a:spcBef>
                        <a:spcAft>
                          <a:spcPts val="100"/>
                        </a:spcAft>
                      </a:pPr>
                      <a:endParaRPr lang="de-DE" sz="1200" spc="-20" dirty="0">
                        <a:effectLst/>
                        <a:latin typeface="Cambria"/>
                        <a:ea typeface="Times New Roman"/>
                        <a:cs typeface="Arial"/>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3"/>
                  </a:ext>
                </a:extLst>
              </a:tr>
              <a:tr h="560659">
                <a:tc>
                  <a:txBody>
                    <a:bodyPr/>
                    <a:lstStyle/>
                    <a:p>
                      <a:pPr algn="ctr">
                        <a:spcBef>
                          <a:spcPts val="100"/>
                        </a:spcBef>
                        <a:spcAft>
                          <a:spcPts val="100"/>
                        </a:spcAft>
                      </a:pPr>
                      <a:r>
                        <a:rPr lang="de-DE" sz="1200" spc="-20" dirty="0">
                          <a:effectLst/>
                        </a:rPr>
                        <a:t>1</a:t>
                      </a:r>
                      <a:endParaRPr lang="de-DE" sz="1200" spc="-20" dirty="0">
                        <a:effectLst/>
                        <a:latin typeface="Cambria"/>
                        <a:ea typeface="Times New Roman"/>
                        <a:cs typeface="Arial"/>
                      </a:endParaRPr>
                    </a:p>
                  </a:txBody>
                  <a:tcPr marL="44450" marR="4445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00"/>
                        </a:spcBef>
                        <a:spcAft>
                          <a:spcPts val="100"/>
                        </a:spcAft>
                      </a:pPr>
                      <a:r>
                        <a:rPr lang="de-DE" sz="1200" spc="-20" dirty="0">
                          <a:effectLst/>
                          <a:latin typeface="+mn-lt"/>
                        </a:rPr>
                        <a:t>XALL</a:t>
                      </a:r>
                      <a:endParaRPr lang="de-DE" sz="1200" spc="-20" dirty="0">
                        <a:effectLst/>
                        <a:latin typeface="+mn-lt"/>
                        <a:ea typeface="Times New Roman"/>
                        <a:cs typeface="Arial"/>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00"/>
                        </a:spcBef>
                        <a:spcAft>
                          <a:spcPts val="100"/>
                        </a:spcAft>
                      </a:pPr>
                      <a:r>
                        <a:rPr lang="de-DE" sz="1200" spc="-20" dirty="0">
                          <a:effectLst/>
                          <a:latin typeface="+mn-lt"/>
                        </a:rPr>
                        <a:t>Korn-zusammen-setzung</a:t>
                      </a:r>
                      <a:endParaRPr lang="de-DE" sz="1200" spc="-20" dirty="0">
                        <a:effectLst/>
                        <a:latin typeface="+mn-lt"/>
                        <a:ea typeface="Times New Roman"/>
                        <a:cs typeface="Arial"/>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00"/>
                        </a:spcBef>
                        <a:spcAft>
                          <a:spcPts val="100"/>
                        </a:spcAft>
                      </a:pPr>
                      <a:r>
                        <a:rPr lang="de-DE" sz="1200" spc="-20" dirty="0">
                          <a:effectLst/>
                          <a:latin typeface="+mn-lt"/>
                        </a:rPr>
                        <a:t>-</a:t>
                      </a:r>
                      <a:endParaRPr lang="de-DE" sz="1200" spc="-20" dirty="0">
                        <a:effectLst/>
                        <a:latin typeface="+mn-lt"/>
                        <a:ea typeface="Times New Roman"/>
                        <a:cs typeface="Arial"/>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00"/>
                        </a:spcBef>
                        <a:spcAft>
                          <a:spcPts val="100"/>
                        </a:spcAft>
                      </a:pPr>
                      <a:r>
                        <a:rPr lang="de-DE" sz="1200" spc="-20" dirty="0">
                          <a:effectLst/>
                          <a:latin typeface="+mn-lt"/>
                        </a:rPr>
                        <a:t>DIN EN 12192-1</a:t>
                      </a:r>
                      <a:endParaRPr lang="de-DE" sz="1200" spc="-20" dirty="0">
                        <a:effectLst/>
                        <a:latin typeface="+mn-lt"/>
                        <a:ea typeface="Times New Roman"/>
                        <a:cs typeface="Arial"/>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00"/>
                        </a:spcBef>
                        <a:spcAft>
                          <a:spcPts val="100"/>
                        </a:spcAft>
                      </a:pPr>
                      <a:r>
                        <a:rPr lang="de-DE" sz="1200" spc="-20" dirty="0">
                          <a:effectLst/>
                          <a:latin typeface="+mn-lt"/>
                        </a:rPr>
                        <a:t>&lt; 7 d</a:t>
                      </a:r>
                      <a:endParaRPr lang="de-DE" sz="1200" spc="-20" dirty="0">
                        <a:effectLst/>
                        <a:latin typeface="+mn-lt"/>
                        <a:ea typeface="Times New Roman"/>
                        <a:cs typeface="Arial"/>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00"/>
                        </a:spcBef>
                        <a:spcAft>
                          <a:spcPts val="100"/>
                        </a:spcAft>
                      </a:pPr>
                      <a:r>
                        <a:rPr lang="de-DE" sz="1200" spc="-20" dirty="0">
                          <a:effectLst/>
                          <a:latin typeface="+mn-lt"/>
                        </a:rPr>
                        <a:t>-</a:t>
                      </a:r>
                      <a:endParaRPr lang="de-DE" sz="1200" spc="-20" dirty="0">
                        <a:effectLst/>
                        <a:latin typeface="+mn-lt"/>
                        <a:ea typeface="Times New Roman"/>
                        <a:cs typeface="Arial"/>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a:spcBef>
                          <a:spcPts val="100"/>
                        </a:spcBef>
                        <a:spcAft>
                          <a:spcPts val="100"/>
                        </a:spcAft>
                      </a:pPr>
                      <a:r>
                        <a:rPr lang="de-DE" sz="1200" spc="-20" dirty="0">
                          <a:effectLst/>
                          <a:latin typeface="+mn-lt"/>
                        </a:rPr>
                        <a:t>≤ 5 % Überkorn</a:t>
                      </a:r>
                      <a:endParaRPr lang="de-DE" sz="1200" spc="-20" dirty="0">
                        <a:effectLst/>
                        <a:latin typeface="+mn-lt"/>
                        <a:ea typeface="Times New Roman"/>
                        <a:cs typeface="Arial"/>
                      </a:endParaRPr>
                    </a:p>
                  </a:txBody>
                  <a:tcPr marL="44450" marR="4445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4"/>
                  </a:ext>
                </a:extLst>
              </a:tr>
              <a:tr h="704566">
                <a:tc>
                  <a:txBody>
                    <a:bodyPr/>
                    <a:lstStyle/>
                    <a:p>
                      <a:pPr algn="ctr">
                        <a:spcBef>
                          <a:spcPts val="100"/>
                        </a:spcBef>
                        <a:spcAft>
                          <a:spcPts val="100"/>
                        </a:spcAft>
                      </a:pPr>
                      <a:r>
                        <a:rPr lang="de-DE" sz="1200" spc="-20" dirty="0">
                          <a:effectLst/>
                          <a:latin typeface="Cambria"/>
                          <a:ea typeface="Times New Roman"/>
                          <a:cs typeface="Arial"/>
                        </a:rPr>
                        <a:t>12</a:t>
                      </a:r>
                    </a:p>
                  </a:txBody>
                  <a:tcPr marL="44450" marR="4445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00"/>
                        </a:spcBef>
                        <a:spcAft>
                          <a:spcPts val="100"/>
                        </a:spcAft>
                      </a:pPr>
                      <a:r>
                        <a:rPr lang="de-DE" sz="1200" spc="-20" dirty="0">
                          <a:effectLst/>
                          <a:latin typeface="+mn-lt"/>
                          <a:ea typeface="Times New Roman"/>
                          <a:cs typeface="Arial"/>
                        </a:rPr>
                        <a:t>XC1 – XC4</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00"/>
                        </a:spcBef>
                        <a:spcAft>
                          <a:spcPts val="100"/>
                        </a:spcAft>
                      </a:pPr>
                      <a:r>
                        <a:rPr lang="de-DE" sz="1200" spc="-20" dirty="0">
                          <a:effectLst/>
                          <a:latin typeface="+mn-lt"/>
                          <a:ea typeface="Times New Roman"/>
                          <a:cs typeface="Arial"/>
                        </a:rPr>
                        <a:t>Carbonatisier-ungs­fortschritt</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00"/>
                        </a:spcBef>
                        <a:spcAft>
                          <a:spcPts val="100"/>
                        </a:spcAft>
                      </a:pPr>
                      <a:r>
                        <a:rPr lang="de-DE" sz="1200" spc="-20" dirty="0">
                          <a:effectLst/>
                          <a:latin typeface="+mn-lt"/>
                          <a:ea typeface="Times New Roman"/>
                          <a:cs typeface="Arial"/>
                        </a:rPr>
                        <a:t>-</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00"/>
                        </a:spcBef>
                        <a:spcAft>
                          <a:spcPts val="100"/>
                        </a:spcAft>
                      </a:pPr>
                      <a:r>
                        <a:rPr lang="de-DE" sz="1200" spc="-20" dirty="0">
                          <a:effectLst/>
                          <a:latin typeface="+mn-lt"/>
                          <a:ea typeface="Times New Roman"/>
                          <a:cs typeface="Arial"/>
                        </a:rPr>
                        <a:t>BAW-MDCC</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00"/>
                        </a:spcBef>
                        <a:spcAft>
                          <a:spcPts val="100"/>
                        </a:spcAft>
                      </a:pPr>
                      <a:r>
                        <a:rPr lang="de-DE" sz="1200" spc="-20" dirty="0">
                          <a:effectLst/>
                          <a:latin typeface="+mn-lt"/>
                          <a:ea typeface="Times New Roman"/>
                          <a:cs typeface="Arial"/>
                        </a:rPr>
                        <a:t>7 d + 90 d</a:t>
                      </a:r>
                      <a:br>
                        <a:rPr lang="de-DE" sz="1200" spc="-20" dirty="0">
                          <a:effectLst/>
                          <a:latin typeface="+mn-lt"/>
                          <a:ea typeface="Times New Roman"/>
                          <a:cs typeface="Arial"/>
                        </a:rPr>
                      </a:br>
                      <a:r>
                        <a:rPr lang="de-DE" sz="1200" spc="-20" dirty="0">
                          <a:effectLst/>
                          <a:latin typeface="+mn-lt"/>
                          <a:ea typeface="Times New Roman"/>
                          <a:cs typeface="Arial"/>
                        </a:rPr>
                        <a:t>oder</a:t>
                      </a:r>
                      <a:br>
                        <a:rPr lang="de-DE" sz="1200" spc="-20" dirty="0">
                          <a:effectLst/>
                          <a:latin typeface="+mn-lt"/>
                          <a:ea typeface="Times New Roman"/>
                          <a:cs typeface="Arial"/>
                        </a:rPr>
                      </a:br>
                      <a:r>
                        <a:rPr lang="de-DE" sz="1200" spc="-20" dirty="0">
                          <a:effectLst/>
                          <a:latin typeface="+mn-lt"/>
                          <a:ea typeface="Times New Roman"/>
                          <a:cs typeface="Arial"/>
                        </a:rPr>
                        <a:t>7 d + 140 d</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00"/>
                        </a:spcBef>
                        <a:spcAft>
                          <a:spcPts val="100"/>
                        </a:spcAft>
                      </a:pPr>
                      <a:r>
                        <a:rPr lang="de-DE" sz="1200" spc="-20" dirty="0">
                          <a:effectLst/>
                          <a:latin typeface="+mn-lt"/>
                          <a:ea typeface="Times New Roman"/>
                          <a:cs typeface="Arial"/>
                        </a:rPr>
                        <a:t>Prismen </a:t>
                      </a:r>
                      <a:br>
                        <a:rPr lang="de-DE" sz="1200" spc="-20" dirty="0">
                          <a:effectLst/>
                          <a:latin typeface="+mn-lt"/>
                          <a:ea typeface="Times New Roman"/>
                          <a:cs typeface="Arial"/>
                        </a:rPr>
                      </a:br>
                      <a:r>
                        <a:rPr lang="de-DE" sz="1200" spc="-20" dirty="0">
                          <a:effectLst/>
                          <a:latin typeface="+mn-lt"/>
                          <a:ea typeface="Times New Roman"/>
                          <a:cs typeface="Arial"/>
                        </a:rPr>
                        <a:t>(1 Satz)</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a:spcBef>
                          <a:spcPts val="100"/>
                        </a:spcBef>
                        <a:spcAft>
                          <a:spcPts val="100"/>
                        </a:spcAft>
                      </a:pPr>
                      <a:r>
                        <a:rPr lang="de-DE" sz="1200" spc="-20" dirty="0">
                          <a:effectLst/>
                          <a:latin typeface="+mn-lt"/>
                          <a:ea typeface="Times New Roman"/>
                          <a:cs typeface="Arial"/>
                        </a:rPr>
                        <a:t>bei t</a:t>
                      </a:r>
                      <a:r>
                        <a:rPr lang="de-DE" sz="1200" spc="-20" baseline="-25000" dirty="0">
                          <a:effectLst/>
                          <a:latin typeface="+mn-lt"/>
                          <a:ea typeface="Times New Roman"/>
                          <a:cs typeface="Arial"/>
                        </a:rPr>
                        <a:t>SL</a:t>
                      </a:r>
                      <a:r>
                        <a:rPr lang="de-DE" sz="1200" spc="-20" dirty="0">
                          <a:effectLst/>
                          <a:latin typeface="+mn-lt"/>
                          <a:ea typeface="Times New Roman"/>
                          <a:cs typeface="Arial"/>
                        </a:rPr>
                        <a:t> ≤ 50 Jahre d</a:t>
                      </a:r>
                      <a:r>
                        <a:rPr lang="de-DE" sz="1200" spc="-20" baseline="-25000" dirty="0">
                          <a:effectLst/>
                          <a:latin typeface="+mn-lt"/>
                          <a:ea typeface="Times New Roman"/>
                          <a:cs typeface="Arial"/>
                        </a:rPr>
                        <a:t>k,90 </a:t>
                      </a:r>
                      <a:r>
                        <a:rPr lang="de-DE" sz="1200" spc="-20" dirty="0">
                          <a:effectLst/>
                          <a:latin typeface="+mn-lt"/>
                          <a:ea typeface="Times New Roman"/>
                          <a:cs typeface="Arial"/>
                        </a:rPr>
                        <a:t>≤ 2 mm</a:t>
                      </a:r>
                      <a:br>
                        <a:rPr lang="de-DE" sz="1200" spc="-20" dirty="0">
                          <a:effectLst/>
                          <a:latin typeface="+mn-lt"/>
                          <a:ea typeface="Times New Roman"/>
                          <a:cs typeface="Arial"/>
                        </a:rPr>
                      </a:br>
                      <a:r>
                        <a:rPr lang="de-DE" sz="1200" spc="-20" dirty="0">
                          <a:effectLst/>
                          <a:latin typeface="+mn-lt"/>
                          <a:ea typeface="Times New Roman"/>
                          <a:cs typeface="Arial"/>
                        </a:rPr>
                        <a:t>oder</a:t>
                      </a:r>
                      <a:br>
                        <a:rPr lang="de-DE" sz="1200" spc="-20" dirty="0">
                          <a:effectLst/>
                          <a:latin typeface="+mn-lt"/>
                          <a:ea typeface="Times New Roman"/>
                          <a:cs typeface="Arial"/>
                        </a:rPr>
                      </a:br>
                      <a:r>
                        <a:rPr lang="de-DE" sz="1200" spc="-20" dirty="0">
                          <a:effectLst/>
                          <a:latin typeface="+mn-lt"/>
                          <a:ea typeface="Times New Roman"/>
                          <a:cs typeface="Arial"/>
                        </a:rPr>
                        <a:t>Wert d</a:t>
                      </a:r>
                      <a:r>
                        <a:rPr lang="de-DE" sz="1200" spc="-20" baseline="-25000" dirty="0">
                          <a:effectLst/>
                          <a:latin typeface="+mn-lt"/>
                          <a:ea typeface="Times New Roman"/>
                          <a:cs typeface="Arial"/>
                        </a:rPr>
                        <a:t>k,140 </a:t>
                      </a:r>
                      <a:r>
                        <a:rPr lang="de-DE" sz="1200" spc="-20" dirty="0">
                          <a:effectLst/>
                          <a:latin typeface="+mn-lt"/>
                          <a:ea typeface="Times New Roman"/>
                          <a:cs typeface="Arial"/>
                        </a:rPr>
                        <a:t>ermitteln und angeben </a:t>
                      </a:r>
                      <a:r>
                        <a:rPr lang="de-DE" sz="1200" spc="-20" baseline="30000" dirty="0">
                          <a:effectLst/>
                          <a:latin typeface="+mn-lt"/>
                          <a:ea typeface="Times New Roman"/>
                          <a:cs typeface="Arial"/>
                        </a:rPr>
                        <a:t>5)</a:t>
                      </a:r>
                      <a:endParaRPr lang="de-DE" sz="1200" spc="-20" dirty="0">
                        <a:effectLst/>
                        <a:latin typeface="+mn-lt"/>
                        <a:ea typeface="Times New Roman"/>
                        <a:cs typeface="Arial"/>
                      </a:endParaRPr>
                    </a:p>
                  </a:txBody>
                  <a:tcPr marL="44450" marR="4445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5"/>
                  </a:ext>
                </a:extLst>
              </a:tr>
              <a:tr h="704566">
                <a:tc>
                  <a:txBody>
                    <a:bodyPr/>
                    <a:lstStyle/>
                    <a:p>
                      <a:pPr algn="ctr">
                        <a:spcBef>
                          <a:spcPts val="100"/>
                        </a:spcBef>
                        <a:spcAft>
                          <a:spcPts val="100"/>
                        </a:spcAft>
                      </a:pPr>
                      <a:r>
                        <a:rPr lang="de-DE" sz="1200" spc="-20" dirty="0">
                          <a:effectLst/>
                          <a:latin typeface="Cambria"/>
                          <a:ea typeface="Times New Roman"/>
                          <a:cs typeface="Arial"/>
                        </a:rPr>
                        <a:t>14</a:t>
                      </a:r>
                    </a:p>
                  </a:txBody>
                  <a:tcPr marL="44450" marR="4445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00"/>
                        </a:spcBef>
                        <a:spcAft>
                          <a:spcPts val="100"/>
                        </a:spcAft>
                      </a:pPr>
                      <a:r>
                        <a:rPr lang="de-DE" sz="1200" spc="-20" dirty="0">
                          <a:effectLst/>
                          <a:latin typeface="+mn-lt"/>
                          <a:ea typeface="Times New Roman"/>
                          <a:cs typeface="Arial"/>
                        </a:rPr>
                        <a:t>XALL</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00"/>
                        </a:spcBef>
                        <a:spcAft>
                          <a:spcPts val="100"/>
                        </a:spcAft>
                      </a:pPr>
                      <a:r>
                        <a:rPr lang="de-DE" sz="1200" spc="-20" dirty="0">
                          <a:effectLst/>
                          <a:latin typeface="+mn-lt"/>
                          <a:ea typeface="Times New Roman"/>
                          <a:cs typeface="Arial"/>
                        </a:rPr>
                        <a:t>Elastizitäts-modul </a:t>
                      </a:r>
                      <a:br>
                        <a:rPr lang="de-DE" sz="1200" spc="-20" dirty="0">
                          <a:effectLst/>
                          <a:latin typeface="+mn-lt"/>
                          <a:ea typeface="Times New Roman"/>
                          <a:cs typeface="Arial"/>
                        </a:rPr>
                      </a:br>
                      <a:r>
                        <a:rPr lang="de-DE" sz="1200" spc="-20" dirty="0">
                          <a:effectLst/>
                          <a:latin typeface="+mn-lt"/>
                          <a:ea typeface="Times New Roman"/>
                          <a:cs typeface="Arial"/>
                        </a:rPr>
                        <a:t>(statisch) </a:t>
                      </a:r>
                      <a:r>
                        <a:rPr lang="de-DE" sz="1200" spc="-20" baseline="30000" dirty="0">
                          <a:effectLst/>
                          <a:latin typeface="+mn-lt"/>
                          <a:ea typeface="Times New Roman"/>
                          <a:cs typeface="Arial"/>
                        </a:rPr>
                        <a:t>2)</a:t>
                      </a:r>
                      <a:endParaRPr lang="de-DE" sz="1200" spc="-20" dirty="0">
                        <a:effectLst/>
                        <a:latin typeface="+mn-lt"/>
                        <a:ea typeface="Times New Roman"/>
                        <a:cs typeface="Arial"/>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00"/>
                        </a:spcBef>
                        <a:spcAft>
                          <a:spcPts val="100"/>
                        </a:spcAft>
                      </a:pPr>
                      <a:r>
                        <a:rPr lang="de-DE" sz="1200" spc="-20" dirty="0">
                          <a:effectLst/>
                          <a:latin typeface="+mn-lt"/>
                          <a:ea typeface="Times New Roman"/>
                          <a:cs typeface="Arial"/>
                        </a:rPr>
                        <a:t>-</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00"/>
                        </a:spcBef>
                        <a:spcAft>
                          <a:spcPts val="100"/>
                        </a:spcAft>
                      </a:pPr>
                      <a:r>
                        <a:rPr lang="de-DE" sz="1200" spc="-20" dirty="0">
                          <a:effectLst/>
                          <a:latin typeface="+mn-lt"/>
                          <a:ea typeface="Times New Roman"/>
                          <a:cs typeface="Arial"/>
                        </a:rPr>
                        <a:t>DIN EN 13412</a:t>
                      </a:r>
                      <a:br>
                        <a:rPr lang="de-DE" sz="1200" spc="-20" dirty="0">
                          <a:effectLst/>
                          <a:latin typeface="+mn-lt"/>
                          <a:ea typeface="Times New Roman"/>
                          <a:cs typeface="Arial"/>
                        </a:rPr>
                      </a:br>
                      <a:r>
                        <a:rPr lang="de-DE" sz="1200" spc="-20" dirty="0">
                          <a:effectLst/>
                          <a:latin typeface="+mn-lt"/>
                          <a:ea typeface="Times New Roman"/>
                          <a:cs typeface="Arial"/>
                        </a:rPr>
                        <a:t>Anhang A1.1</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00"/>
                        </a:spcBef>
                        <a:spcAft>
                          <a:spcPts val="100"/>
                        </a:spcAft>
                      </a:pPr>
                      <a:r>
                        <a:rPr lang="de-DE" sz="1200" spc="-20" dirty="0">
                          <a:effectLst/>
                          <a:latin typeface="+mn-lt"/>
                          <a:ea typeface="Times New Roman"/>
                          <a:cs typeface="Arial"/>
                        </a:rPr>
                        <a:t>28 d</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00"/>
                        </a:spcBef>
                        <a:spcAft>
                          <a:spcPts val="100"/>
                        </a:spcAft>
                      </a:pPr>
                      <a:r>
                        <a:rPr lang="de-DE" sz="1200" spc="-20" dirty="0">
                          <a:effectLst/>
                          <a:latin typeface="+mn-lt"/>
                          <a:ea typeface="Times New Roman"/>
                          <a:cs typeface="Arial"/>
                        </a:rPr>
                        <a:t>Prismen</a:t>
                      </a:r>
                      <a:br>
                        <a:rPr lang="de-DE" sz="1200" spc="-20" dirty="0">
                          <a:effectLst/>
                          <a:latin typeface="+mn-lt"/>
                          <a:ea typeface="Times New Roman"/>
                          <a:cs typeface="Arial"/>
                        </a:rPr>
                      </a:br>
                      <a:r>
                        <a:rPr lang="de-DE" sz="1200" spc="-20" dirty="0">
                          <a:effectLst/>
                          <a:latin typeface="+mn-lt"/>
                          <a:ea typeface="Times New Roman"/>
                          <a:cs typeface="Arial"/>
                        </a:rPr>
                        <a:t>(2 Sätze)</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00"/>
                        </a:spcBef>
                        <a:spcAft>
                          <a:spcPts val="100"/>
                        </a:spcAft>
                      </a:pPr>
                      <a:r>
                        <a:rPr lang="de-DE" sz="1200" spc="-20" dirty="0">
                          <a:effectLst/>
                          <a:latin typeface="+mn-lt"/>
                          <a:ea typeface="Times New Roman"/>
                          <a:cs typeface="Arial"/>
                        </a:rPr>
                        <a:t>E </a:t>
                      </a:r>
                      <a:r>
                        <a:rPr lang="de-DE" sz="1200" spc="-20" baseline="-25000" dirty="0">
                          <a:effectLst/>
                          <a:latin typeface="+mn-lt"/>
                          <a:ea typeface="Times New Roman"/>
                          <a:cs typeface="Arial"/>
                        </a:rPr>
                        <a:t>28 d </a:t>
                      </a:r>
                      <a:r>
                        <a:rPr lang="de-DE" sz="1200" spc="-20" dirty="0">
                          <a:effectLst/>
                          <a:latin typeface="+mn-lt"/>
                          <a:ea typeface="Times New Roman"/>
                          <a:cs typeface="Arial"/>
                        </a:rPr>
                        <a:t>≥ 30 GPa</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00"/>
                        </a:spcBef>
                        <a:spcAft>
                          <a:spcPts val="100"/>
                        </a:spcAft>
                      </a:pPr>
                      <a:r>
                        <a:rPr lang="de-DE" sz="1200" spc="-20" dirty="0">
                          <a:effectLst/>
                          <a:latin typeface="+mn-lt"/>
                          <a:ea typeface="Times New Roman"/>
                          <a:cs typeface="Arial"/>
                        </a:rPr>
                        <a:t>E </a:t>
                      </a:r>
                      <a:r>
                        <a:rPr lang="de-DE" sz="1200" spc="-20" baseline="-25000" dirty="0">
                          <a:effectLst/>
                          <a:latin typeface="+mn-lt"/>
                          <a:ea typeface="Times New Roman"/>
                          <a:cs typeface="Arial"/>
                        </a:rPr>
                        <a:t>28 d </a:t>
                      </a:r>
                      <a:r>
                        <a:rPr lang="de-DE" sz="1200" spc="-20" dirty="0">
                          <a:effectLst/>
                          <a:latin typeface="+mn-lt"/>
                          <a:ea typeface="Times New Roman"/>
                          <a:cs typeface="Arial"/>
                        </a:rPr>
                        <a:t>≥ 20 GPa</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00"/>
                        </a:spcBef>
                        <a:spcAft>
                          <a:spcPts val="100"/>
                        </a:spcAft>
                      </a:pPr>
                      <a:r>
                        <a:rPr lang="de-DE" sz="1200" spc="-20" dirty="0">
                          <a:effectLst/>
                          <a:latin typeface="+mn-lt"/>
                          <a:ea typeface="Times New Roman"/>
                          <a:cs typeface="Arial"/>
                        </a:rPr>
                        <a:t>E </a:t>
                      </a:r>
                      <a:r>
                        <a:rPr lang="de-DE" sz="1200" spc="-20" baseline="-25000" dirty="0">
                          <a:effectLst/>
                          <a:latin typeface="+mn-lt"/>
                          <a:ea typeface="Times New Roman"/>
                          <a:cs typeface="Arial"/>
                        </a:rPr>
                        <a:t>28 d </a:t>
                      </a:r>
                      <a:r>
                        <a:rPr lang="de-DE" sz="1200" spc="-20" dirty="0">
                          <a:effectLst/>
                          <a:latin typeface="+mn-lt"/>
                          <a:ea typeface="Times New Roman"/>
                          <a:cs typeface="Arial"/>
                        </a:rPr>
                        <a:t>≥ 15 GPa</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00"/>
                        </a:spcBef>
                        <a:spcAft>
                          <a:spcPts val="100"/>
                        </a:spcAft>
                      </a:pPr>
                      <a:r>
                        <a:rPr lang="de-DE" sz="1200" spc="-20" dirty="0">
                          <a:effectLst/>
                          <a:latin typeface="+mn-lt"/>
                          <a:ea typeface="Times New Roman"/>
                          <a:cs typeface="Arial"/>
                        </a:rPr>
                        <a:t>Werte ermitteln und angeben</a:t>
                      </a:r>
                    </a:p>
                  </a:txBody>
                  <a:tcPr marL="44450" marR="4445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1174276">
                <a:tc>
                  <a:txBody>
                    <a:bodyPr/>
                    <a:lstStyle/>
                    <a:p>
                      <a:pPr algn="ctr">
                        <a:spcBef>
                          <a:spcPts val="100"/>
                        </a:spcBef>
                        <a:spcAft>
                          <a:spcPts val="100"/>
                        </a:spcAft>
                      </a:pPr>
                      <a:r>
                        <a:rPr lang="de-DE" sz="1200" spc="-20" dirty="0">
                          <a:effectLst/>
                          <a:latin typeface="Cambria"/>
                          <a:ea typeface="Times New Roman"/>
                          <a:cs typeface="Arial"/>
                        </a:rPr>
                        <a:t>19</a:t>
                      </a:r>
                    </a:p>
                  </a:txBody>
                  <a:tcPr marL="44450" marR="4445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spcBef>
                          <a:spcPts val="100"/>
                        </a:spcBef>
                        <a:spcAft>
                          <a:spcPts val="100"/>
                        </a:spcAft>
                      </a:pPr>
                      <a:r>
                        <a:rPr lang="de-DE" sz="1200" spc="-20" dirty="0">
                          <a:effectLst/>
                          <a:latin typeface="+mn-lt"/>
                          <a:ea typeface="Times New Roman"/>
                          <a:cs typeface="Arial"/>
                        </a:rPr>
                        <a:t>XF1 – XF4</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spcBef>
                          <a:spcPts val="100"/>
                        </a:spcBef>
                        <a:spcAft>
                          <a:spcPts val="100"/>
                        </a:spcAft>
                      </a:pPr>
                      <a:r>
                        <a:rPr lang="de-DE" sz="1200" spc="-20" dirty="0">
                          <a:effectLst/>
                          <a:latin typeface="+mn-lt"/>
                          <a:ea typeface="Times New Roman"/>
                          <a:cs typeface="Arial"/>
                        </a:rPr>
                        <a:t>Temperatur­wechselver-träglich­keit </a:t>
                      </a:r>
                    </a:p>
                    <a:p>
                      <a:pPr algn="ctr">
                        <a:spcBef>
                          <a:spcPts val="100"/>
                        </a:spcBef>
                        <a:spcAft>
                          <a:spcPts val="100"/>
                        </a:spcAft>
                      </a:pPr>
                      <a:r>
                        <a:rPr lang="de-DE" sz="1200" spc="-20" dirty="0">
                          <a:effectLst/>
                          <a:latin typeface="+mn-lt"/>
                          <a:ea typeface="Times New Roman"/>
                          <a:cs typeface="Arial"/>
                        </a:rPr>
                        <a:t>Teil 1: Frost/Tausalz-beanspruchung</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spcBef>
                          <a:spcPts val="100"/>
                        </a:spcBef>
                        <a:spcAft>
                          <a:spcPts val="100"/>
                        </a:spcAft>
                      </a:pPr>
                      <a:r>
                        <a:rPr lang="de-DE" sz="1200" spc="-20" dirty="0">
                          <a:effectLst/>
                          <a:latin typeface="+mn-lt"/>
                          <a:ea typeface="Times New Roman"/>
                          <a:cs typeface="Arial"/>
                        </a:rPr>
                        <a:t>MC 0.40, </a:t>
                      </a:r>
                      <a:br>
                        <a:rPr lang="de-DE" sz="1200" spc="-20" dirty="0">
                          <a:effectLst/>
                          <a:latin typeface="+mn-lt"/>
                          <a:ea typeface="Times New Roman"/>
                          <a:cs typeface="Arial"/>
                        </a:rPr>
                      </a:br>
                      <a:r>
                        <a:rPr lang="de-DE" sz="1200" spc="-20" dirty="0">
                          <a:effectLst/>
                          <a:latin typeface="+mn-lt"/>
                          <a:ea typeface="Times New Roman"/>
                          <a:cs typeface="Arial"/>
                        </a:rPr>
                        <a:t>A3, A2</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spcBef>
                          <a:spcPts val="100"/>
                        </a:spcBef>
                        <a:spcAft>
                          <a:spcPts val="100"/>
                        </a:spcAft>
                      </a:pPr>
                      <a:r>
                        <a:rPr lang="de-DE" sz="1200" spc="-20" dirty="0">
                          <a:effectLst/>
                          <a:latin typeface="+mn-lt"/>
                          <a:ea typeface="Times New Roman"/>
                          <a:cs typeface="Arial"/>
                        </a:rPr>
                        <a:t>EN 13687-1</a:t>
                      </a:r>
                      <a:br>
                        <a:rPr lang="de-DE" sz="1200" spc="-20" dirty="0">
                          <a:effectLst/>
                          <a:latin typeface="+mn-lt"/>
                          <a:ea typeface="Times New Roman"/>
                          <a:cs typeface="Arial"/>
                        </a:rPr>
                      </a:br>
                      <a:r>
                        <a:rPr lang="de-DE" sz="1200" spc="-20" dirty="0">
                          <a:effectLst/>
                          <a:latin typeface="+mn-lt"/>
                          <a:ea typeface="Times New Roman"/>
                          <a:cs typeface="Arial"/>
                        </a:rPr>
                        <a:t>Anhang A1.4 </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spcBef>
                          <a:spcPts val="100"/>
                        </a:spcBef>
                        <a:spcAft>
                          <a:spcPts val="100"/>
                        </a:spcAft>
                      </a:pPr>
                      <a:r>
                        <a:rPr lang="de-DE" sz="1200" spc="-20" dirty="0">
                          <a:effectLst/>
                          <a:latin typeface="+mn-lt"/>
                          <a:ea typeface="Times New Roman"/>
                          <a:cs typeface="Arial"/>
                        </a:rPr>
                        <a:t>28 d Platten</a:t>
                      </a:r>
                      <a:br>
                        <a:rPr lang="de-DE" sz="1200" spc="-20" dirty="0">
                          <a:effectLst/>
                          <a:latin typeface="+mn-lt"/>
                          <a:ea typeface="Times New Roman"/>
                          <a:cs typeface="Arial"/>
                        </a:rPr>
                      </a:br>
                      <a:r>
                        <a:rPr lang="de-DE" sz="1200" spc="-20" dirty="0">
                          <a:effectLst/>
                          <a:latin typeface="+mn-lt"/>
                          <a:ea typeface="Times New Roman"/>
                          <a:cs typeface="Arial"/>
                        </a:rPr>
                        <a:t>+ 28 d +16 d Prüfung</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spcBef>
                          <a:spcPts val="100"/>
                        </a:spcBef>
                        <a:spcAft>
                          <a:spcPts val="100"/>
                        </a:spcAft>
                      </a:pPr>
                      <a:r>
                        <a:rPr lang="de-DE" sz="1200" spc="-20" dirty="0">
                          <a:effectLst/>
                          <a:latin typeface="+mn-lt"/>
                          <a:ea typeface="Times New Roman"/>
                          <a:cs typeface="Arial"/>
                        </a:rPr>
                        <a:t>Platten (2)</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spcBef>
                          <a:spcPts val="100"/>
                        </a:spcBef>
                        <a:spcAft>
                          <a:spcPts val="100"/>
                        </a:spcAft>
                      </a:pPr>
                      <a:r>
                        <a:rPr lang="de-DE" sz="1200" spc="-20" dirty="0">
                          <a:effectLst/>
                          <a:latin typeface="+mn-lt"/>
                          <a:ea typeface="Times New Roman"/>
                          <a:cs typeface="Arial"/>
                        </a:rPr>
                        <a:t>MW </a:t>
                      </a:r>
                      <a:r>
                        <a:rPr lang="de-DE" sz="1200" i="1" spc="-20" dirty="0">
                          <a:effectLst/>
                          <a:latin typeface="+mn-lt"/>
                          <a:ea typeface="Times New Roman"/>
                          <a:cs typeface="Arial"/>
                        </a:rPr>
                        <a:t>f</a:t>
                      </a:r>
                      <a:r>
                        <a:rPr lang="de-DE" sz="1200" spc="-20" baseline="-25000" dirty="0">
                          <a:effectLst/>
                          <a:latin typeface="+mn-lt"/>
                          <a:ea typeface="Times New Roman"/>
                          <a:cs typeface="Arial"/>
                        </a:rPr>
                        <a:t>HZ</a:t>
                      </a:r>
                      <a:r>
                        <a:rPr lang="de-DE" sz="1200" spc="-20" dirty="0">
                          <a:effectLst/>
                          <a:latin typeface="+mn-lt"/>
                          <a:ea typeface="Times New Roman"/>
                          <a:cs typeface="Arial"/>
                        </a:rPr>
                        <a:t> ≥ 3,0 MPa</a:t>
                      </a:r>
                      <a:r>
                        <a:rPr lang="de-DE" sz="1200" spc="-20" baseline="30000" dirty="0">
                          <a:effectLst/>
                          <a:latin typeface="+mn-lt"/>
                          <a:ea typeface="Times New Roman"/>
                          <a:cs typeface="Arial"/>
                        </a:rPr>
                        <a:t>1)</a:t>
                      </a:r>
                      <a:endParaRPr lang="de-DE" sz="1200" spc="-20" dirty="0">
                        <a:effectLst/>
                        <a:latin typeface="+mn-lt"/>
                        <a:ea typeface="Times New Roman"/>
                        <a:cs typeface="Arial"/>
                      </a:endParaRPr>
                    </a:p>
                    <a:p>
                      <a:pPr algn="ctr">
                        <a:spcBef>
                          <a:spcPts val="100"/>
                        </a:spcBef>
                        <a:spcAft>
                          <a:spcPts val="100"/>
                        </a:spcAft>
                      </a:pPr>
                      <a:r>
                        <a:rPr lang="de-DE" sz="1200" spc="-20" dirty="0">
                          <a:effectLst/>
                          <a:latin typeface="+mn-lt"/>
                          <a:ea typeface="Times New Roman"/>
                          <a:cs typeface="Arial"/>
                        </a:rPr>
                        <a:t>EW </a:t>
                      </a:r>
                      <a:r>
                        <a:rPr lang="de-DE" sz="1200" i="1" spc="-20" dirty="0">
                          <a:effectLst/>
                          <a:latin typeface="+mn-lt"/>
                          <a:ea typeface="Times New Roman"/>
                          <a:cs typeface="Arial"/>
                        </a:rPr>
                        <a:t>f</a:t>
                      </a:r>
                      <a:r>
                        <a:rPr lang="de-DE" sz="1200" spc="-20" baseline="-25000" dirty="0">
                          <a:effectLst/>
                          <a:latin typeface="+mn-lt"/>
                          <a:ea typeface="Times New Roman"/>
                          <a:cs typeface="Arial"/>
                        </a:rPr>
                        <a:t>HZ</a:t>
                      </a:r>
                      <a:r>
                        <a:rPr lang="de-DE" sz="1200" spc="-20" dirty="0">
                          <a:effectLst/>
                          <a:latin typeface="+mn-lt"/>
                          <a:ea typeface="Times New Roman"/>
                          <a:cs typeface="Arial"/>
                        </a:rPr>
                        <a:t> ≥ 2,5 MPa</a:t>
                      </a:r>
                    </a:p>
                    <a:p>
                      <a:pPr algn="ctr">
                        <a:spcBef>
                          <a:spcPts val="100"/>
                        </a:spcBef>
                        <a:spcAft>
                          <a:spcPts val="100"/>
                        </a:spcAft>
                      </a:pPr>
                      <a:r>
                        <a:rPr lang="de-DE" sz="1200" spc="-20" dirty="0">
                          <a:effectLst/>
                          <a:latin typeface="+mn-lt"/>
                          <a:ea typeface="Times New Roman"/>
                          <a:cs typeface="Arial"/>
                        </a:rPr>
                        <a:t>Rissbreite ≤ 0,10 mm</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spcBef>
                          <a:spcPts val="100"/>
                        </a:spcBef>
                        <a:spcAft>
                          <a:spcPts val="100"/>
                        </a:spcAft>
                      </a:pPr>
                      <a:r>
                        <a:rPr lang="de-DE" sz="1200" spc="-20" dirty="0">
                          <a:effectLst/>
                          <a:latin typeface="+mn-lt"/>
                          <a:ea typeface="Times New Roman"/>
                          <a:cs typeface="Arial"/>
                        </a:rPr>
                        <a:t>MW </a:t>
                      </a:r>
                      <a:r>
                        <a:rPr lang="de-DE" sz="1200" i="1" spc="-20" dirty="0">
                          <a:effectLst/>
                          <a:latin typeface="+mn-lt"/>
                          <a:ea typeface="Times New Roman"/>
                          <a:cs typeface="Arial"/>
                        </a:rPr>
                        <a:t>f</a:t>
                      </a:r>
                      <a:r>
                        <a:rPr lang="de-DE" sz="1200" spc="-20" baseline="-25000" dirty="0">
                          <a:effectLst/>
                          <a:latin typeface="+mn-lt"/>
                          <a:ea typeface="Times New Roman"/>
                          <a:cs typeface="Arial"/>
                        </a:rPr>
                        <a:t>HZ</a:t>
                      </a:r>
                      <a:r>
                        <a:rPr lang="de-DE" sz="1200" spc="-20" dirty="0">
                          <a:effectLst/>
                          <a:latin typeface="+mn-lt"/>
                          <a:ea typeface="Times New Roman"/>
                          <a:cs typeface="Arial"/>
                        </a:rPr>
                        <a:t> ≥ 2,0 MPa</a:t>
                      </a:r>
                      <a:r>
                        <a:rPr lang="de-DE" sz="1200" spc="-20" baseline="30000" dirty="0">
                          <a:effectLst/>
                          <a:latin typeface="+mn-lt"/>
                          <a:ea typeface="Times New Roman"/>
                          <a:cs typeface="Arial"/>
                        </a:rPr>
                        <a:t>1)</a:t>
                      </a:r>
                      <a:endParaRPr lang="de-DE" sz="1200" spc="-20" dirty="0">
                        <a:effectLst/>
                        <a:latin typeface="+mn-lt"/>
                        <a:ea typeface="Times New Roman"/>
                        <a:cs typeface="Arial"/>
                      </a:endParaRPr>
                    </a:p>
                    <a:p>
                      <a:pPr algn="ctr">
                        <a:spcBef>
                          <a:spcPts val="100"/>
                        </a:spcBef>
                        <a:spcAft>
                          <a:spcPts val="100"/>
                        </a:spcAft>
                      </a:pPr>
                      <a:r>
                        <a:rPr lang="de-DE" sz="1200" spc="-20" dirty="0">
                          <a:effectLst/>
                          <a:latin typeface="+mn-lt"/>
                          <a:ea typeface="Times New Roman"/>
                          <a:cs typeface="Arial"/>
                        </a:rPr>
                        <a:t>EW </a:t>
                      </a:r>
                      <a:r>
                        <a:rPr lang="de-DE" sz="1200" i="1" spc="-20" dirty="0">
                          <a:effectLst/>
                          <a:latin typeface="+mn-lt"/>
                          <a:ea typeface="Times New Roman"/>
                          <a:cs typeface="Arial"/>
                        </a:rPr>
                        <a:t>f</a:t>
                      </a:r>
                      <a:r>
                        <a:rPr lang="de-DE" sz="1200" spc="-20" baseline="-25000" dirty="0">
                          <a:effectLst/>
                          <a:latin typeface="+mn-lt"/>
                          <a:ea typeface="Times New Roman"/>
                          <a:cs typeface="Arial"/>
                        </a:rPr>
                        <a:t>HZ</a:t>
                      </a:r>
                      <a:r>
                        <a:rPr lang="de-DE" sz="1200" spc="-20" dirty="0">
                          <a:effectLst/>
                          <a:latin typeface="+mn-lt"/>
                          <a:ea typeface="Times New Roman"/>
                          <a:cs typeface="Arial"/>
                        </a:rPr>
                        <a:t> ≥ 1,5 MPa  </a:t>
                      </a:r>
                    </a:p>
                    <a:p>
                      <a:pPr algn="ctr">
                        <a:spcBef>
                          <a:spcPts val="100"/>
                        </a:spcBef>
                        <a:spcAft>
                          <a:spcPts val="100"/>
                        </a:spcAft>
                      </a:pPr>
                      <a:r>
                        <a:rPr lang="de-DE" sz="1200" spc="-20" dirty="0">
                          <a:effectLst/>
                          <a:latin typeface="+mn-lt"/>
                          <a:ea typeface="Times New Roman"/>
                          <a:cs typeface="Arial"/>
                        </a:rPr>
                        <a:t>Rissbreite ≤ 0,10 mm</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spcBef>
                          <a:spcPts val="100"/>
                        </a:spcBef>
                        <a:spcAft>
                          <a:spcPts val="100"/>
                        </a:spcAft>
                      </a:pPr>
                      <a:r>
                        <a:rPr lang="de-DE" sz="1200" spc="-20" dirty="0">
                          <a:effectLst/>
                          <a:latin typeface="+mn-lt"/>
                          <a:ea typeface="Times New Roman"/>
                          <a:cs typeface="Arial"/>
                        </a:rPr>
                        <a:t>MW </a:t>
                      </a:r>
                      <a:r>
                        <a:rPr lang="de-DE" sz="1200" i="1" spc="-20" dirty="0">
                          <a:effectLst/>
                          <a:latin typeface="+mn-lt"/>
                          <a:ea typeface="Times New Roman"/>
                          <a:cs typeface="Arial"/>
                        </a:rPr>
                        <a:t>f</a:t>
                      </a:r>
                      <a:r>
                        <a:rPr lang="de-DE" sz="1200" spc="-20" baseline="-25000" dirty="0">
                          <a:effectLst/>
                          <a:latin typeface="+mn-lt"/>
                          <a:ea typeface="Times New Roman"/>
                          <a:cs typeface="Arial"/>
                        </a:rPr>
                        <a:t>HZ</a:t>
                      </a:r>
                      <a:r>
                        <a:rPr lang="de-DE" sz="1200" spc="-20" dirty="0">
                          <a:effectLst/>
                          <a:latin typeface="+mn-lt"/>
                          <a:ea typeface="Times New Roman"/>
                          <a:cs typeface="Arial"/>
                        </a:rPr>
                        <a:t> ≥ 1,2 MPa</a:t>
                      </a:r>
                      <a:r>
                        <a:rPr lang="de-DE" sz="1200" spc="-20" baseline="30000" dirty="0">
                          <a:effectLst/>
                          <a:latin typeface="+mn-lt"/>
                          <a:ea typeface="Times New Roman"/>
                          <a:cs typeface="Arial"/>
                        </a:rPr>
                        <a:t>1)</a:t>
                      </a:r>
                      <a:endParaRPr lang="de-DE" sz="1200" spc="-20" dirty="0">
                        <a:effectLst/>
                        <a:latin typeface="+mn-lt"/>
                        <a:ea typeface="Times New Roman"/>
                        <a:cs typeface="Arial"/>
                      </a:endParaRPr>
                    </a:p>
                    <a:p>
                      <a:pPr algn="ctr">
                        <a:spcBef>
                          <a:spcPts val="100"/>
                        </a:spcBef>
                        <a:spcAft>
                          <a:spcPts val="100"/>
                        </a:spcAft>
                      </a:pPr>
                      <a:r>
                        <a:rPr lang="de-DE" sz="1200" spc="-20" dirty="0">
                          <a:effectLst/>
                          <a:latin typeface="+mn-lt"/>
                          <a:ea typeface="Times New Roman"/>
                          <a:cs typeface="Arial"/>
                        </a:rPr>
                        <a:t>EW </a:t>
                      </a:r>
                      <a:r>
                        <a:rPr lang="de-DE" sz="1200" i="1" spc="-20" dirty="0">
                          <a:effectLst/>
                          <a:latin typeface="+mn-lt"/>
                          <a:ea typeface="Times New Roman"/>
                          <a:cs typeface="Arial"/>
                        </a:rPr>
                        <a:t>f</a:t>
                      </a:r>
                      <a:r>
                        <a:rPr lang="de-DE" sz="1200" spc="-20" baseline="-25000" dirty="0">
                          <a:effectLst/>
                          <a:latin typeface="+mn-lt"/>
                          <a:ea typeface="Times New Roman"/>
                          <a:cs typeface="Arial"/>
                        </a:rPr>
                        <a:t>HZ</a:t>
                      </a:r>
                      <a:r>
                        <a:rPr lang="de-DE" sz="1200" spc="-20" dirty="0">
                          <a:effectLst/>
                          <a:latin typeface="+mn-lt"/>
                          <a:ea typeface="Times New Roman"/>
                          <a:cs typeface="Arial"/>
                        </a:rPr>
                        <a:t> ≥ 0,8 MPa  </a:t>
                      </a:r>
                    </a:p>
                    <a:p>
                      <a:pPr algn="ctr">
                        <a:spcBef>
                          <a:spcPts val="100"/>
                        </a:spcBef>
                        <a:spcAft>
                          <a:spcPts val="100"/>
                        </a:spcAft>
                      </a:pPr>
                      <a:r>
                        <a:rPr lang="de-DE" sz="1200" spc="-20" dirty="0">
                          <a:effectLst/>
                          <a:latin typeface="+mn-lt"/>
                          <a:ea typeface="Times New Roman"/>
                          <a:cs typeface="Arial"/>
                        </a:rPr>
                        <a:t>Rissbreite ≤ 0,10 mm</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spcBef>
                          <a:spcPts val="100"/>
                        </a:spcBef>
                        <a:spcAft>
                          <a:spcPts val="100"/>
                        </a:spcAft>
                      </a:pPr>
                      <a:r>
                        <a:rPr lang="de-DE" sz="1200" spc="-20" dirty="0">
                          <a:effectLst/>
                          <a:latin typeface="+mn-lt"/>
                          <a:ea typeface="Times New Roman"/>
                          <a:cs typeface="Arial"/>
                        </a:rPr>
                        <a:t>MW </a:t>
                      </a:r>
                      <a:r>
                        <a:rPr lang="de-DE" sz="1200" i="1" spc="-20" dirty="0">
                          <a:effectLst/>
                          <a:latin typeface="+mn-lt"/>
                          <a:ea typeface="Times New Roman"/>
                          <a:cs typeface="Arial"/>
                        </a:rPr>
                        <a:t>f</a:t>
                      </a:r>
                      <a:r>
                        <a:rPr lang="de-DE" sz="1200" spc="-20" baseline="-25000" dirty="0">
                          <a:effectLst/>
                          <a:latin typeface="+mn-lt"/>
                          <a:ea typeface="Times New Roman"/>
                          <a:cs typeface="Arial"/>
                        </a:rPr>
                        <a:t>HZ</a:t>
                      </a:r>
                      <a:r>
                        <a:rPr lang="de-DE" sz="1200" spc="-20" dirty="0">
                          <a:effectLst/>
                          <a:latin typeface="+mn-lt"/>
                          <a:ea typeface="Times New Roman"/>
                          <a:cs typeface="Arial"/>
                        </a:rPr>
                        <a:t> ≥ 0,8 MPa</a:t>
                      </a:r>
                      <a:r>
                        <a:rPr lang="de-DE" sz="1200" spc="-20" baseline="30000" dirty="0">
                          <a:effectLst/>
                          <a:latin typeface="+mn-lt"/>
                          <a:ea typeface="Times New Roman"/>
                          <a:cs typeface="Arial"/>
                        </a:rPr>
                        <a:t>1)</a:t>
                      </a:r>
                      <a:endParaRPr lang="de-DE" sz="1200" spc="-20" dirty="0">
                        <a:effectLst/>
                        <a:latin typeface="+mn-lt"/>
                        <a:ea typeface="Times New Roman"/>
                        <a:cs typeface="Arial"/>
                      </a:endParaRPr>
                    </a:p>
                    <a:p>
                      <a:pPr algn="ctr">
                        <a:spcBef>
                          <a:spcPts val="100"/>
                        </a:spcBef>
                        <a:spcAft>
                          <a:spcPts val="100"/>
                        </a:spcAft>
                      </a:pPr>
                      <a:r>
                        <a:rPr lang="de-DE" sz="1200" spc="-20" dirty="0">
                          <a:effectLst/>
                          <a:latin typeface="+mn-lt"/>
                          <a:ea typeface="Times New Roman"/>
                          <a:cs typeface="Arial"/>
                        </a:rPr>
                        <a:t>EW </a:t>
                      </a:r>
                      <a:r>
                        <a:rPr lang="de-DE" sz="1200" i="1" spc="-20" dirty="0">
                          <a:effectLst/>
                          <a:latin typeface="+mn-lt"/>
                          <a:ea typeface="Times New Roman"/>
                          <a:cs typeface="Arial"/>
                        </a:rPr>
                        <a:t>f</a:t>
                      </a:r>
                      <a:r>
                        <a:rPr lang="de-DE" sz="1200" spc="-20" baseline="-25000" dirty="0">
                          <a:effectLst/>
                          <a:latin typeface="+mn-lt"/>
                          <a:ea typeface="Times New Roman"/>
                          <a:cs typeface="Arial"/>
                        </a:rPr>
                        <a:t>HZ</a:t>
                      </a:r>
                      <a:r>
                        <a:rPr lang="de-DE" sz="1200" spc="-20" dirty="0">
                          <a:effectLst/>
                          <a:latin typeface="+mn-lt"/>
                          <a:ea typeface="Times New Roman"/>
                          <a:cs typeface="Arial"/>
                        </a:rPr>
                        <a:t> ≥ 0,5 MPa  </a:t>
                      </a:r>
                    </a:p>
                    <a:p>
                      <a:pPr algn="ctr">
                        <a:spcBef>
                          <a:spcPts val="100"/>
                        </a:spcBef>
                        <a:spcAft>
                          <a:spcPts val="100"/>
                        </a:spcAft>
                      </a:pPr>
                      <a:r>
                        <a:rPr lang="de-DE" sz="1200" spc="-20" dirty="0">
                          <a:effectLst/>
                          <a:latin typeface="+mn-lt"/>
                          <a:ea typeface="Times New Roman"/>
                          <a:cs typeface="Arial"/>
                        </a:rPr>
                        <a:t>Rissbreite ≤ 0,10 mm</a:t>
                      </a:r>
                    </a:p>
                  </a:txBody>
                  <a:tcPr marL="44450" marR="4445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sp>
        <p:nvSpPr>
          <p:cNvPr id="13" name="Abgerundetes Rechteck 12"/>
          <p:cNvSpPr/>
          <p:nvPr/>
        </p:nvSpPr>
        <p:spPr>
          <a:xfrm>
            <a:off x="486697" y="3406877"/>
            <a:ext cx="11503742" cy="648929"/>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Abgerundetes Rechteck 13"/>
          <p:cNvSpPr/>
          <p:nvPr/>
        </p:nvSpPr>
        <p:spPr>
          <a:xfrm>
            <a:off x="9144000" y="1578078"/>
            <a:ext cx="1386348" cy="4424516"/>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Legende mit Pfeil nach unten 1"/>
          <p:cNvSpPr/>
          <p:nvPr/>
        </p:nvSpPr>
        <p:spPr>
          <a:xfrm>
            <a:off x="648929" y="1799303"/>
            <a:ext cx="1533832" cy="1106128"/>
          </a:xfrm>
          <a:prstGeom prst="downArrowCallout">
            <a:avLst/>
          </a:prstGeom>
          <a:solidFill>
            <a:schemeClr val="accent1">
              <a:alpha val="6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XALL immer fordern</a:t>
            </a:r>
          </a:p>
        </p:txBody>
      </p:sp>
      <p:sp>
        <p:nvSpPr>
          <p:cNvPr id="15" name="Textplatzhalter 1"/>
          <p:cNvSpPr txBox="1">
            <a:spLocks/>
          </p:cNvSpPr>
          <p:nvPr/>
        </p:nvSpPr>
        <p:spPr>
          <a:xfrm>
            <a:off x="611652" y="411097"/>
            <a:ext cx="10926000" cy="432000"/>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Clr>
                <a:srgbClr val="2C63B1"/>
              </a:buClr>
              <a:buFont typeface="Wingdings" panose="05000000000000000000" pitchFamily="2" charset="2"/>
              <a:buNone/>
              <a:defRPr sz="2200" b="1" kern="1200" baseline="0">
                <a:solidFill>
                  <a:srgbClr val="2C63B1"/>
                </a:solidFill>
                <a:latin typeface="+mn-lt"/>
                <a:ea typeface="+mn-ea"/>
                <a:cs typeface="+mn-cs"/>
              </a:defRPr>
            </a:lvl1pPr>
            <a:lvl2pPr marL="357188" marR="0" indent="-357188" algn="l" defTabSz="914400" rtl="0" eaLnBrk="1" fontAlgn="auto" latinLnBrk="0" hangingPunct="1">
              <a:lnSpc>
                <a:spcPct val="100000"/>
              </a:lnSpc>
              <a:spcBef>
                <a:spcPct val="20000"/>
              </a:spcBef>
              <a:spcAft>
                <a:spcPts val="0"/>
              </a:spcAft>
              <a:buClrTx/>
              <a:buSzTx/>
              <a:buFont typeface="+mj-lt"/>
              <a:buAutoNum type="arabicPeriod"/>
              <a:tabLst>
                <a:tab pos="357188" algn="l"/>
              </a:tabLst>
              <a:defRPr sz="2200" kern="1200">
                <a:solidFill>
                  <a:srgbClr val="2C63B1"/>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Spritzmörtel und Betonersatz im Handauftrag – unverankert und unbewehrt</a:t>
            </a:r>
          </a:p>
        </p:txBody>
      </p:sp>
    </p:spTree>
    <p:extLst>
      <p:ext uri="{BB962C8B-B14F-4D97-AF65-F5344CB8AC3E}">
        <p14:creationId xmlns:p14="http://schemas.microsoft.com/office/powerpoint/2010/main" val="299722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r>
              <a:rPr lang="de-DE" dirty="0"/>
              <a:t>Inhalt</a:t>
            </a:r>
          </a:p>
        </p:txBody>
      </p:sp>
      <p:sp>
        <p:nvSpPr>
          <p:cNvPr id="3" name="Textplatzhalter 2"/>
          <p:cNvSpPr>
            <a:spLocks noGrp="1"/>
          </p:cNvSpPr>
          <p:nvPr>
            <p:ph type="body" sz="quarter" idx="14"/>
          </p:nvPr>
        </p:nvSpPr>
        <p:spPr/>
        <p:txBody>
          <a:bodyPr/>
          <a:lstStyle/>
          <a:p>
            <a:pPr>
              <a:buClr>
                <a:schemeClr val="accent1"/>
              </a:buClr>
            </a:pPr>
            <a:r>
              <a:rPr lang="de-DE" dirty="0">
                <a:solidFill>
                  <a:schemeClr val="accent1"/>
                </a:solidFill>
              </a:rPr>
              <a:t>Einleitung</a:t>
            </a:r>
          </a:p>
          <a:p>
            <a:pPr>
              <a:buClr>
                <a:schemeClr val="accent1"/>
              </a:buClr>
            </a:pPr>
            <a:r>
              <a:rPr lang="de-DE" dirty="0">
                <a:solidFill>
                  <a:schemeClr val="accent1"/>
                </a:solidFill>
              </a:rPr>
              <a:t>Besonderheiten einer Instandsetzung an Verkehrswasserbauwerken</a:t>
            </a:r>
          </a:p>
          <a:p>
            <a:pPr>
              <a:buClr>
                <a:schemeClr val="accent1"/>
              </a:buClr>
            </a:pPr>
            <a:r>
              <a:rPr lang="de-DE" dirty="0">
                <a:solidFill>
                  <a:schemeClr val="accent1"/>
                </a:solidFill>
              </a:rPr>
              <a:t>Vorsatzschalen (Beton, Spritzbeton) – verankert und bewehrt</a:t>
            </a:r>
          </a:p>
          <a:p>
            <a:pPr>
              <a:buClr>
                <a:schemeClr val="accent1"/>
              </a:buClr>
            </a:pPr>
            <a:r>
              <a:rPr lang="de-DE" dirty="0">
                <a:solidFill>
                  <a:schemeClr val="accent1"/>
                </a:solidFill>
              </a:rPr>
              <a:t>Spritzmörtel und Betonersatz im Handauftrag – unverankert und unbewehrt</a:t>
            </a:r>
          </a:p>
          <a:p>
            <a:r>
              <a:rPr lang="de-DE" dirty="0"/>
              <a:t>Besonderheiten Rissinjektionen</a:t>
            </a:r>
          </a:p>
          <a:p>
            <a:pPr>
              <a:buClr>
                <a:schemeClr val="accent1"/>
              </a:buClr>
            </a:pPr>
            <a:r>
              <a:rPr lang="de-DE" dirty="0">
                <a:solidFill>
                  <a:schemeClr val="accent1"/>
                </a:solidFill>
              </a:rPr>
              <a:t>Besonderheiten OS</a:t>
            </a:r>
          </a:p>
          <a:p>
            <a:pPr>
              <a:buClr>
                <a:schemeClr val="accent1"/>
              </a:buClr>
            </a:pPr>
            <a:endParaRPr lang="de-DE" dirty="0">
              <a:solidFill>
                <a:schemeClr val="accent1"/>
              </a:solidFill>
            </a:endParaRPr>
          </a:p>
        </p:txBody>
      </p:sp>
      <p:sp>
        <p:nvSpPr>
          <p:cNvPr id="4" name="Fußzeilenplatzhalter 3"/>
          <p:cNvSpPr>
            <a:spLocks noGrp="1"/>
          </p:cNvSpPr>
          <p:nvPr>
            <p:ph type="ftr" sz="quarter" idx="3"/>
          </p:nvPr>
        </p:nvSpPr>
        <p:spPr/>
        <p:txBody>
          <a:bodyPr/>
          <a:lstStyle/>
          <a:p>
            <a:r>
              <a:rPr lang="de-DE"/>
              <a:t>Musterfoliensatz zur ZTV-W LB 219</a:t>
            </a:r>
            <a:endParaRPr lang="de-DE" dirty="0"/>
          </a:p>
        </p:txBody>
      </p:sp>
      <p:sp>
        <p:nvSpPr>
          <p:cNvPr id="5" name="Datumsplatzhalter 4"/>
          <p:cNvSpPr>
            <a:spLocks noGrp="1"/>
          </p:cNvSpPr>
          <p:nvPr>
            <p:ph type="dt" sz="half" idx="2"/>
          </p:nvPr>
        </p:nvSpPr>
        <p:spPr/>
        <p:txBody>
          <a:bodyPr/>
          <a:lstStyle/>
          <a:p>
            <a:r>
              <a:rPr lang="de-DE"/>
              <a:t>07.10.2022</a:t>
            </a:r>
            <a:endParaRPr lang="de-DE" dirty="0"/>
          </a:p>
        </p:txBody>
      </p:sp>
      <p:sp>
        <p:nvSpPr>
          <p:cNvPr id="6" name="Foliennummernplatzhalter 5"/>
          <p:cNvSpPr>
            <a:spLocks noGrp="1"/>
          </p:cNvSpPr>
          <p:nvPr>
            <p:ph type="sldNum" sz="quarter" idx="4"/>
          </p:nvPr>
        </p:nvSpPr>
        <p:spPr/>
        <p:txBody>
          <a:bodyPr/>
          <a:lstStyle/>
          <a:p>
            <a:r>
              <a:rPr lang="de-DE" dirty="0"/>
              <a:t>Seite </a:t>
            </a:r>
            <a:fld id="{C9E9A98A-EE95-46CB-BABE-E6CF43D50E3B}" type="slidenum">
              <a:rPr lang="de-DE" smtClean="0"/>
              <a:pPr/>
              <a:t>36</a:t>
            </a:fld>
            <a:endParaRPr lang="de-DE" dirty="0"/>
          </a:p>
        </p:txBody>
      </p:sp>
      <p:sp>
        <p:nvSpPr>
          <p:cNvPr id="7" name="Textplatzhalter 1"/>
          <p:cNvSpPr txBox="1">
            <a:spLocks/>
          </p:cNvSpPr>
          <p:nvPr/>
        </p:nvSpPr>
        <p:spPr>
          <a:xfrm>
            <a:off x="611652" y="411097"/>
            <a:ext cx="10926000" cy="432000"/>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Clr>
                <a:srgbClr val="2C63B1"/>
              </a:buClr>
              <a:buFont typeface="Wingdings" panose="05000000000000000000" pitchFamily="2" charset="2"/>
              <a:buNone/>
              <a:defRPr sz="2200" b="1" kern="1200" baseline="0">
                <a:solidFill>
                  <a:srgbClr val="2C63B1"/>
                </a:solidFill>
                <a:latin typeface="+mn-lt"/>
                <a:ea typeface="+mn-ea"/>
                <a:cs typeface="+mn-cs"/>
              </a:defRPr>
            </a:lvl1pPr>
            <a:lvl2pPr marL="357188" marR="0" indent="-357188" algn="l" defTabSz="914400" rtl="0" eaLnBrk="1" fontAlgn="auto" latinLnBrk="0" hangingPunct="1">
              <a:lnSpc>
                <a:spcPct val="100000"/>
              </a:lnSpc>
              <a:spcBef>
                <a:spcPct val="20000"/>
              </a:spcBef>
              <a:spcAft>
                <a:spcPts val="0"/>
              </a:spcAft>
              <a:buClrTx/>
              <a:buSzTx/>
              <a:buFont typeface="+mj-lt"/>
              <a:buAutoNum type="arabicPeriod"/>
              <a:tabLst>
                <a:tab pos="357188" algn="l"/>
              </a:tabLst>
              <a:defRPr sz="2200" kern="1200">
                <a:solidFill>
                  <a:srgbClr val="2C63B1"/>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Besonderheiten Rissinjektionen</a:t>
            </a:r>
          </a:p>
        </p:txBody>
      </p:sp>
    </p:spTree>
    <p:extLst>
      <p:ext uri="{BB962C8B-B14F-4D97-AF65-F5344CB8AC3E}">
        <p14:creationId xmlns:p14="http://schemas.microsoft.com/office/powerpoint/2010/main" val="31760255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pPr marL="0" indent="0">
              <a:spcBef>
                <a:spcPts val="300"/>
              </a:spcBef>
              <a:buNone/>
            </a:pPr>
            <a:r>
              <a:rPr lang="de-DE" sz="2000" u="sng" dirty="0">
                <a:solidFill>
                  <a:srgbClr val="2C63B1"/>
                </a:solidFill>
              </a:rPr>
              <a:t>Stoffauswahl</a:t>
            </a:r>
          </a:p>
        </p:txBody>
      </p:sp>
      <p:sp>
        <p:nvSpPr>
          <p:cNvPr id="5" name="Fußzeilenplatzhalter 4"/>
          <p:cNvSpPr>
            <a:spLocks noGrp="1"/>
          </p:cNvSpPr>
          <p:nvPr>
            <p:ph type="ftr" sz="quarter" idx="3"/>
          </p:nvPr>
        </p:nvSpPr>
        <p:spPr/>
        <p:txBody>
          <a:bodyPr/>
          <a:lstStyle/>
          <a:p>
            <a:r>
              <a:rPr lang="de-DE"/>
              <a:t>Musterfoliensatz zur ZTV-W LB 219</a:t>
            </a:r>
            <a:endParaRPr lang="de-DE" dirty="0"/>
          </a:p>
        </p:txBody>
      </p:sp>
      <p:sp>
        <p:nvSpPr>
          <p:cNvPr id="6" name="Datumsplatzhalter 5"/>
          <p:cNvSpPr>
            <a:spLocks noGrp="1"/>
          </p:cNvSpPr>
          <p:nvPr>
            <p:ph type="dt" sz="half" idx="2"/>
          </p:nvPr>
        </p:nvSpPr>
        <p:spPr/>
        <p:txBody>
          <a:bodyPr/>
          <a:lstStyle/>
          <a:p>
            <a:r>
              <a:rPr lang="de-DE"/>
              <a:t>07.10.2022</a:t>
            </a:r>
            <a:endParaRPr lang="de-DE" dirty="0"/>
          </a:p>
        </p:txBody>
      </p:sp>
      <p:sp>
        <p:nvSpPr>
          <p:cNvPr id="7" name="Foliennummernplatzhalter 6"/>
          <p:cNvSpPr>
            <a:spLocks noGrp="1"/>
          </p:cNvSpPr>
          <p:nvPr>
            <p:ph type="sldNum" sz="quarter" idx="4"/>
          </p:nvPr>
        </p:nvSpPr>
        <p:spPr/>
        <p:txBody>
          <a:bodyPr/>
          <a:lstStyle/>
          <a:p>
            <a:r>
              <a:rPr lang="de-DE" dirty="0"/>
              <a:t>Seite </a:t>
            </a:r>
            <a:fld id="{C9E9A98A-EE95-46CB-BABE-E6CF43D50E3B}" type="slidenum">
              <a:rPr lang="de-DE" smtClean="0"/>
              <a:pPr/>
              <a:t>37</a:t>
            </a:fld>
            <a:endParaRPr lang="de-DE" dirty="0"/>
          </a:p>
        </p:txBody>
      </p:sp>
      <p:graphicFrame>
        <p:nvGraphicFramePr>
          <p:cNvPr id="8" name="Tabelle 7"/>
          <p:cNvGraphicFramePr>
            <a:graphicFrameLocks noGrp="1"/>
          </p:cNvGraphicFramePr>
          <p:nvPr>
            <p:extLst>
              <p:ext uri="{D42A27DB-BD31-4B8C-83A1-F6EECF244321}">
                <p14:modId xmlns:p14="http://schemas.microsoft.com/office/powerpoint/2010/main" val="1967714205"/>
              </p:ext>
            </p:extLst>
          </p:nvPr>
        </p:nvGraphicFramePr>
        <p:xfrm>
          <a:off x="690424" y="1677606"/>
          <a:ext cx="10783820" cy="2433320"/>
        </p:xfrm>
        <a:graphic>
          <a:graphicData uri="http://schemas.openxmlformats.org/drawingml/2006/table">
            <a:tbl>
              <a:tblPr firstRow="1" bandRow="1">
                <a:tableStyleId>{5C22544A-7EE6-4342-B048-85BDC9FD1C3A}</a:tableStyleId>
              </a:tblPr>
              <a:tblGrid>
                <a:gridCol w="5391910">
                  <a:extLst>
                    <a:ext uri="{9D8B030D-6E8A-4147-A177-3AD203B41FA5}">
                      <a16:colId xmlns:a16="http://schemas.microsoft.com/office/drawing/2014/main" val="20000"/>
                    </a:ext>
                  </a:extLst>
                </a:gridCol>
                <a:gridCol w="5391910">
                  <a:extLst>
                    <a:ext uri="{9D8B030D-6E8A-4147-A177-3AD203B41FA5}">
                      <a16:colId xmlns:a16="http://schemas.microsoft.com/office/drawing/2014/main" val="20001"/>
                    </a:ext>
                  </a:extLst>
                </a:gridCol>
              </a:tblGrid>
              <a:tr h="370840">
                <a:tc>
                  <a:txBody>
                    <a:bodyPr/>
                    <a:lstStyle/>
                    <a:p>
                      <a:pPr algn="r"/>
                      <a:r>
                        <a:rPr lang="de-DE" dirty="0"/>
                        <a:t>Rissinjektionen</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de-DE" dirty="0"/>
                        <a:t>Injektionen massige Bauteile</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r"/>
                      <a:r>
                        <a:rPr lang="de-DE" sz="1600" dirty="0"/>
                        <a:t>Verschließen, Abdichten </a:t>
                      </a:r>
                    </a:p>
                    <a:p>
                      <a:pPr algn="r"/>
                      <a:r>
                        <a:rPr lang="de-DE" sz="1600" dirty="0"/>
                        <a:t>von Rissen und begrenzten Hohlräumen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sz="1600" dirty="0"/>
                        <a:t>Abdichten</a:t>
                      </a:r>
                      <a:r>
                        <a:rPr lang="de-DE" sz="1600" baseline="0" dirty="0"/>
                        <a:t> von porösen Bauteilen</a:t>
                      </a:r>
                      <a:endParaRPr lang="de-DE" sz="16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r"/>
                      <a:r>
                        <a:rPr lang="de-DE" sz="1600" dirty="0"/>
                        <a:t>Kleine Mengen Injektionsgut</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sz="1600" dirty="0"/>
                        <a:t>Größere</a:t>
                      </a:r>
                      <a:r>
                        <a:rPr lang="de-DE" sz="1600" baseline="0" dirty="0"/>
                        <a:t> Mengen Injektionsgut</a:t>
                      </a:r>
                      <a:endParaRPr lang="de-DE" sz="16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r"/>
                      <a:r>
                        <a:rPr lang="de-DE" sz="1600" dirty="0"/>
                        <a:t>Direkte Injektionen im Schadensbereich</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sz="1600" dirty="0"/>
                        <a:t>Rasterinjektionen in gesamtes Bauteil</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algn="r"/>
                      <a:r>
                        <a:rPr lang="de-DE" sz="1600" dirty="0"/>
                        <a:t>Ohne Vorversuche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sz="1600" dirty="0"/>
                        <a:t>Probeinjektionen zwingend erforderlich</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pPr algn="r"/>
                      <a:r>
                        <a:rPr lang="de-DE" sz="1600" dirty="0"/>
                        <a:t>Injektionsprodukte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de-DE" sz="1600" dirty="0"/>
                        <a:t>Zemente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0" name="Textplatzhalter 1"/>
          <p:cNvSpPr txBox="1">
            <a:spLocks/>
          </p:cNvSpPr>
          <p:nvPr/>
        </p:nvSpPr>
        <p:spPr>
          <a:xfrm>
            <a:off x="611652" y="411097"/>
            <a:ext cx="10926000" cy="432000"/>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Clr>
                <a:srgbClr val="2C63B1"/>
              </a:buClr>
              <a:buFont typeface="Wingdings" panose="05000000000000000000" pitchFamily="2" charset="2"/>
              <a:buNone/>
              <a:defRPr sz="2200" b="1" kern="1200" baseline="0">
                <a:solidFill>
                  <a:srgbClr val="2C63B1"/>
                </a:solidFill>
                <a:latin typeface="+mn-lt"/>
                <a:ea typeface="+mn-ea"/>
                <a:cs typeface="+mn-cs"/>
              </a:defRPr>
            </a:lvl1pPr>
            <a:lvl2pPr marL="357188" marR="0" indent="-357188" algn="l" defTabSz="914400" rtl="0" eaLnBrk="1" fontAlgn="auto" latinLnBrk="0" hangingPunct="1">
              <a:lnSpc>
                <a:spcPct val="100000"/>
              </a:lnSpc>
              <a:spcBef>
                <a:spcPct val="20000"/>
              </a:spcBef>
              <a:spcAft>
                <a:spcPts val="0"/>
              </a:spcAft>
              <a:buClrTx/>
              <a:buSzTx/>
              <a:buFont typeface="+mj-lt"/>
              <a:buAutoNum type="arabicPeriod"/>
              <a:tabLst>
                <a:tab pos="357188" algn="l"/>
              </a:tabLst>
              <a:defRPr sz="2200" kern="1200">
                <a:solidFill>
                  <a:srgbClr val="2C63B1"/>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Besonderheiten Rissinjektionen</a:t>
            </a:r>
          </a:p>
        </p:txBody>
      </p:sp>
    </p:spTree>
    <p:extLst>
      <p:ext uri="{BB962C8B-B14F-4D97-AF65-F5344CB8AC3E}">
        <p14:creationId xmlns:p14="http://schemas.microsoft.com/office/powerpoint/2010/main" val="2973569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pPr marL="0" indent="0">
              <a:buNone/>
            </a:pPr>
            <a:r>
              <a:rPr lang="de-DE" sz="2000" u="sng" dirty="0">
                <a:solidFill>
                  <a:srgbClr val="2C63B1"/>
                </a:solidFill>
              </a:rPr>
              <a:t>Stoffauswahl und Ausführung</a:t>
            </a:r>
          </a:p>
          <a:p>
            <a:r>
              <a:rPr lang="de-DE" dirty="0"/>
              <a:t>I.d.R. massige Bauteile mit d&gt;60 cm, SKP ist gefordert</a:t>
            </a:r>
          </a:p>
          <a:p>
            <a:r>
              <a:rPr lang="de-DE" dirty="0"/>
              <a:t>I.d.R. feuchte Bauteile (EP nicht möglich)</a:t>
            </a:r>
          </a:p>
          <a:p>
            <a:r>
              <a:rPr lang="de-DE" dirty="0"/>
              <a:t>Kein AC</a:t>
            </a:r>
          </a:p>
          <a:p>
            <a:r>
              <a:rPr lang="de-DE"/>
              <a:t>ZL </a:t>
            </a:r>
            <a:r>
              <a:rPr lang="de-DE" dirty="0"/>
              <a:t>und ZS sind zu bevorzugen</a:t>
            </a:r>
          </a:p>
          <a:p>
            <a:r>
              <a:rPr lang="de-DE" dirty="0"/>
              <a:t>Gilt nur für Risse und lokal begrenzte Hohlräume, ansonsten Anwendungsbereich DWA-Merkblatt 506</a:t>
            </a:r>
          </a:p>
          <a:p>
            <a:r>
              <a:rPr lang="de-DE" dirty="0"/>
              <a:t>Achtung bei Kavernen und Umläufigkeiten</a:t>
            </a:r>
          </a:p>
          <a:p>
            <a:r>
              <a:rPr lang="de-DE" dirty="0"/>
              <a:t>Günstigen Verpresszeitpunkt wählen</a:t>
            </a:r>
          </a:p>
          <a:p>
            <a:r>
              <a:rPr lang="de-DE" dirty="0"/>
              <a:t>Temperaturabhängige Viskosität der Ausgangskomponenten beachten</a:t>
            </a:r>
          </a:p>
          <a:p>
            <a:endParaRPr lang="de-DE" dirty="0"/>
          </a:p>
          <a:p>
            <a:pPr marL="0" lvl="0" indent="0">
              <a:buNone/>
            </a:pPr>
            <a:r>
              <a:rPr lang="de-DE" sz="2000" u="sng" dirty="0">
                <a:solidFill>
                  <a:srgbClr val="2C63B1"/>
                </a:solidFill>
              </a:rPr>
              <a:t>Ausschreibung und Qualitätssicherung</a:t>
            </a:r>
          </a:p>
          <a:p>
            <a:pPr lvl="0"/>
            <a:r>
              <a:rPr lang="de-DE" dirty="0"/>
              <a:t>analog zu Spritzmörtel und Betonersatz im Handauftrag für harmonisierte Produkte</a:t>
            </a:r>
          </a:p>
          <a:p>
            <a:pPr marL="0" lvl="0" indent="0">
              <a:buNone/>
            </a:pPr>
            <a:endParaRPr lang="de-DE" dirty="0"/>
          </a:p>
          <a:p>
            <a:pPr lvl="0"/>
            <a:endParaRPr lang="de-DE" dirty="0"/>
          </a:p>
          <a:p>
            <a:pPr marL="0" lvl="0" indent="0">
              <a:buNone/>
            </a:pPr>
            <a:endParaRPr lang="de-DE" sz="2000" u="sng" dirty="0">
              <a:solidFill>
                <a:srgbClr val="2C63B1"/>
              </a:solidFill>
            </a:endParaRPr>
          </a:p>
          <a:p>
            <a:endParaRPr lang="de-DE" dirty="0"/>
          </a:p>
          <a:p>
            <a:endParaRPr lang="de-DE" dirty="0"/>
          </a:p>
          <a:p>
            <a:endParaRPr lang="de-DE" dirty="0"/>
          </a:p>
          <a:p>
            <a:pPr marL="0" indent="0">
              <a:buNone/>
            </a:pPr>
            <a:endParaRPr lang="de-DE" dirty="0"/>
          </a:p>
        </p:txBody>
      </p:sp>
      <p:sp>
        <p:nvSpPr>
          <p:cNvPr id="5" name="Fußzeilenplatzhalter 4"/>
          <p:cNvSpPr>
            <a:spLocks noGrp="1"/>
          </p:cNvSpPr>
          <p:nvPr>
            <p:ph type="ftr" sz="quarter" idx="3"/>
          </p:nvPr>
        </p:nvSpPr>
        <p:spPr/>
        <p:txBody>
          <a:bodyPr/>
          <a:lstStyle/>
          <a:p>
            <a:r>
              <a:rPr lang="de-DE"/>
              <a:t>Musterfoliensatz zur ZTV-W LB 219</a:t>
            </a:r>
            <a:endParaRPr lang="de-DE" dirty="0"/>
          </a:p>
        </p:txBody>
      </p:sp>
      <p:sp>
        <p:nvSpPr>
          <p:cNvPr id="6" name="Datumsplatzhalter 5"/>
          <p:cNvSpPr>
            <a:spLocks noGrp="1"/>
          </p:cNvSpPr>
          <p:nvPr>
            <p:ph type="dt" sz="half" idx="2"/>
          </p:nvPr>
        </p:nvSpPr>
        <p:spPr/>
        <p:txBody>
          <a:bodyPr/>
          <a:lstStyle/>
          <a:p>
            <a:r>
              <a:rPr lang="de-DE"/>
              <a:t>07.10.2022</a:t>
            </a:r>
            <a:endParaRPr lang="de-DE" dirty="0"/>
          </a:p>
        </p:txBody>
      </p:sp>
      <p:sp>
        <p:nvSpPr>
          <p:cNvPr id="7" name="Foliennummernplatzhalter 6"/>
          <p:cNvSpPr>
            <a:spLocks noGrp="1"/>
          </p:cNvSpPr>
          <p:nvPr>
            <p:ph type="sldNum" sz="quarter" idx="4"/>
          </p:nvPr>
        </p:nvSpPr>
        <p:spPr/>
        <p:txBody>
          <a:bodyPr/>
          <a:lstStyle/>
          <a:p>
            <a:r>
              <a:rPr lang="de-DE" dirty="0"/>
              <a:t>Seite </a:t>
            </a:r>
            <a:fld id="{C9E9A98A-EE95-46CB-BABE-E6CF43D50E3B}" type="slidenum">
              <a:rPr lang="de-DE" smtClean="0"/>
              <a:pPr/>
              <a:t>38</a:t>
            </a:fld>
            <a:endParaRPr lang="de-DE" dirty="0"/>
          </a:p>
        </p:txBody>
      </p:sp>
      <p:sp>
        <p:nvSpPr>
          <p:cNvPr id="9" name="Textplatzhalter 1"/>
          <p:cNvSpPr txBox="1">
            <a:spLocks/>
          </p:cNvSpPr>
          <p:nvPr/>
        </p:nvSpPr>
        <p:spPr>
          <a:xfrm>
            <a:off x="611652" y="411097"/>
            <a:ext cx="10926000" cy="432000"/>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Clr>
                <a:srgbClr val="2C63B1"/>
              </a:buClr>
              <a:buFont typeface="Wingdings" panose="05000000000000000000" pitchFamily="2" charset="2"/>
              <a:buNone/>
              <a:defRPr sz="2200" b="1" kern="1200" baseline="0">
                <a:solidFill>
                  <a:srgbClr val="2C63B1"/>
                </a:solidFill>
                <a:latin typeface="+mn-lt"/>
                <a:ea typeface="+mn-ea"/>
                <a:cs typeface="+mn-cs"/>
              </a:defRPr>
            </a:lvl1pPr>
            <a:lvl2pPr marL="357188" marR="0" indent="-357188" algn="l" defTabSz="914400" rtl="0" eaLnBrk="1" fontAlgn="auto" latinLnBrk="0" hangingPunct="1">
              <a:lnSpc>
                <a:spcPct val="100000"/>
              </a:lnSpc>
              <a:spcBef>
                <a:spcPct val="20000"/>
              </a:spcBef>
              <a:spcAft>
                <a:spcPts val="0"/>
              </a:spcAft>
              <a:buClrTx/>
              <a:buSzTx/>
              <a:buFont typeface="+mj-lt"/>
              <a:buAutoNum type="arabicPeriod"/>
              <a:tabLst>
                <a:tab pos="357188" algn="l"/>
              </a:tabLst>
              <a:defRPr sz="2200" kern="1200">
                <a:solidFill>
                  <a:srgbClr val="2C63B1"/>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Besonderheiten Rissinjektionen</a:t>
            </a:r>
          </a:p>
        </p:txBody>
      </p:sp>
    </p:spTree>
    <p:extLst>
      <p:ext uri="{BB962C8B-B14F-4D97-AF65-F5344CB8AC3E}">
        <p14:creationId xmlns:p14="http://schemas.microsoft.com/office/powerpoint/2010/main" val="347156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r>
              <a:rPr lang="de-DE" dirty="0"/>
              <a:t>Inhalt</a:t>
            </a:r>
          </a:p>
        </p:txBody>
      </p:sp>
      <p:sp>
        <p:nvSpPr>
          <p:cNvPr id="3" name="Textplatzhalter 2"/>
          <p:cNvSpPr>
            <a:spLocks noGrp="1"/>
          </p:cNvSpPr>
          <p:nvPr>
            <p:ph type="body" sz="quarter" idx="14"/>
          </p:nvPr>
        </p:nvSpPr>
        <p:spPr/>
        <p:txBody>
          <a:bodyPr/>
          <a:lstStyle/>
          <a:p>
            <a:pPr>
              <a:buClr>
                <a:schemeClr val="accent1"/>
              </a:buClr>
            </a:pPr>
            <a:r>
              <a:rPr lang="de-DE" dirty="0">
                <a:solidFill>
                  <a:schemeClr val="accent1"/>
                </a:solidFill>
              </a:rPr>
              <a:t>Einleitung</a:t>
            </a:r>
          </a:p>
          <a:p>
            <a:pPr>
              <a:buClr>
                <a:schemeClr val="accent1"/>
              </a:buClr>
            </a:pPr>
            <a:r>
              <a:rPr lang="de-DE" dirty="0">
                <a:solidFill>
                  <a:schemeClr val="accent1"/>
                </a:solidFill>
              </a:rPr>
              <a:t>Besonderheiten einer Instandsetzung an Verkehrswasserbauwerken</a:t>
            </a:r>
          </a:p>
          <a:p>
            <a:pPr>
              <a:buClr>
                <a:schemeClr val="accent1"/>
              </a:buClr>
            </a:pPr>
            <a:r>
              <a:rPr lang="de-DE" dirty="0">
                <a:solidFill>
                  <a:schemeClr val="accent1"/>
                </a:solidFill>
              </a:rPr>
              <a:t>Vorsatzschalen (Beton, Spritzbeton) – verankert und bewehrt</a:t>
            </a:r>
          </a:p>
          <a:p>
            <a:pPr>
              <a:buClr>
                <a:schemeClr val="accent1"/>
              </a:buClr>
            </a:pPr>
            <a:r>
              <a:rPr lang="de-DE" dirty="0">
                <a:solidFill>
                  <a:schemeClr val="accent1"/>
                </a:solidFill>
              </a:rPr>
              <a:t>Spritzmörtel und Betonersatz im Handauftrag – unverankert und unbewehrt</a:t>
            </a:r>
          </a:p>
          <a:p>
            <a:pPr>
              <a:buClr>
                <a:schemeClr val="accent1"/>
              </a:buClr>
            </a:pPr>
            <a:r>
              <a:rPr lang="de-DE" dirty="0">
                <a:solidFill>
                  <a:schemeClr val="accent1"/>
                </a:solidFill>
              </a:rPr>
              <a:t>Besonderheiten Rissinjektionen</a:t>
            </a:r>
          </a:p>
          <a:p>
            <a:r>
              <a:rPr lang="de-DE" dirty="0"/>
              <a:t>Besonderheiten OS</a:t>
            </a:r>
          </a:p>
          <a:p>
            <a:pPr>
              <a:buClr>
                <a:schemeClr val="accent1"/>
              </a:buClr>
            </a:pPr>
            <a:endParaRPr lang="de-DE" dirty="0">
              <a:solidFill>
                <a:schemeClr val="accent1"/>
              </a:solidFill>
            </a:endParaRPr>
          </a:p>
        </p:txBody>
      </p:sp>
      <p:sp>
        <p:nvSpPr>
          <p:cNvPr id="4" name="Fußzeilenplatzhalter 3"/>
          <p:cNvSpPr>
            <a:spLocks noGrp="1"/>
          </p:cNvSpPr>
          <p:nvPr>
            <p:ph type="ftr" sz="quarter" idx="3"/>
          </p:nvPr>
        </p:nvSpPr>
        <p:spPr/>
        <p:txBody>
          <a:bodyPr/>
          <a:lstStyle/>
          <a:p>
            <a:r>
              <a:rPr lang="de-DE"/>
              <a:t>Musterfoliensatz zur ZTV-W LB 219</a:t>
            </a:r>
            <a:endParaRPr lang="de-DE" dirty="0"/>
          </a:p>
        </p:txBody>
      </p:sp>
      <p:sp>
        <p:nvSpPr>
          <p:cNvPr id="5" name="Datumsplatzhalter 4"/>
          <p:cNvSpPr>
            <a:spLocks noGrp="1"/>
          </p:cNvSpPr>
          <p:nvPr>
            <p:ph type="dt" sz="half" idx="2"/>
          </p:nvPr>
        </p:nvSpPr>
        <p:spPr/>
        <p:txBody>
          <a:bodyPr/>
          <a:lstStyle/>
          <a:p>
            <a:r>
              <a:rPr lang="de-DE"/>
              <a:t>07.10.2022</a:t>
            </a:r>
            <a:endParaRPr dirty="0"/>
          </a:p>
        </p:txBody>
      </p:sp>
      <p:sp>
        <p:nvSpPr>
          <p:cNvPr id="6" name="Foliennummernplatzhalter 5"/>
          <p:cNvSpPr>
            <a:spLocks noGrp="1"/>
          </p:cNvSpPr>
          <p:nvPr>
            <p:ph type="sldNum" sz="quarter" idx="4"/>
          </p:nvPr>
        </p:nvSpPr>
        <p:spPr/>
        <p:txBody>
          <a:bodyPr/>
          <a:lstStyle/>
          <a:p>
            <a:r>
              <a:rPr dirty="0"/>
              <a:t>Seite </a:t>
            </a:r>
            <a:fld id="{C9E9A98A-EE95-46CB-BABE-E6CF43D50E3B}" type="slidenum">
              <a:rPr/>
              <a:pPr/>
              <a:t>39</a:t>
            </a:fld>
            <a:endParaRPr dirty="0"/>
          </a:p>
        </p:txBody>
      </p:sp>
      <p:sp>
        <p:nvSpPr>
          <p:cNvPr id="7" name="Textplatzhalter 1"/>
          <p:cNvSpPr txBox="1">
            <a:spLocks/>
          </p:cNvSpPr>
          <p:nvPr/>
        </p:nvSpPr>
        <p:spPr>
          <a:xfrm>
            <a:off x="611652" y="411097"/>
            <a:ext cx="10926000" cy="432000"/>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Clr>
                <a:srgbClr val="2C63B1"/>
              </a:buClr>
              <a:buFont typeface="Wingdings" panose="05000000000000000000" pitchFamily="2" charset="2"/>
              <a:buNone/>
              <a:defRPr sz="2200" b="1" kern="1200" baseline="0">
                <a:solidFill>
                  <a:srgbClr val="2C63B1"/>
                </a:solidFill>
                <a:latin typeface="+mn-lt"/>
                <a:ea typeface="+mn-ea"/>
                <a:cs typeface="+mn-cs"/>
              </a:defRPr>
            </a:lvl1pPr>
            <a:lvl2pPr marL="357188" marR="0" indent="-357188" algn="l" defTabSz="914400" rtl="0" eaLnBrk="1" fontAlgn="auto" latinLnBrk="0" hangingPunct="1">
              <a:lnSpc>
                <a:spcPct val="100000"/>
              </a:lnSpc>
              <a:spcBef>
                <a:spcPct val="20000"/>
              </a:spcBef>
              <a:spcAft>
                <a:spcPts val="0"/>
              </a:spcAft>
              <a:buClrTx/>
              <a:buSzTx/>
              <a:buFont typeface="+mj-lt"/>
              <a:buAutoNum type="arabicPeriod"/>
              <a:tabLst>
                <a:tab pos="357188" algn="l"/>
              </a:tabLst>
              <a:defRPr sz="2200" kern="1200">
                <a:solidFill>
                  <a:srgbClr val="2C63B1"/>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Besonderheiten OS</a:t>
            </a:r>
          </a:p>
        </p:txBody>
      </p:sp>
    </p:spTree>
    <p:extLst>
      <p:ext uri="{BB962C8B-B14F-4D97-AF65-F5344CB8AC3E}">
        <p14:creationId xmlns:p14="http://schemas.microsoft.com/office/powerpoint/2010/main" val="4122593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4"/>
          </p:nvPr>
        </p:nvSpPr>
        <p:spPr/>
        <p:txBody>
          <a:bodyPr>
            <a:normAutofit/>
          </a:bodyPr>
          <a:lstStyle/>
          <a:p>
            <a:pPr>
              <a:buFont typeface="Arial" panose="020B0604020202020204" pitchFamily="34" charset="0"/>
              <a:buChar char="•"/>
            </a:pPr>
            <a:r>
              <a:rPr lang="de-DE" sz="1800" dirty="0">
                <a:solidFill>
                  <a:schemeClr val="bg2">
                    <a:lumMod val="50000"/>
                  </a:schemeClr>
                </a:solidFill>
              </a:rPr>
              <a:t>Eine Qualifikation für alles, keine SKP 2. Klasse</a:t>
            </a:r>
          </a:p>
          <a:p>
            <a:pPr>
              <a:buFont typeface="Arial" panose="020B0604020202020204" pitchFamily="34" charset="0"/>
              <a:buChar char="•"/>
            </a:pPr>
            <a:r>
              <a:rPr lang="de-DE" sz="1800" dirty="0">
                <a:solidFill>
                  <a:schemeClr val="bg2">
                    <a:lumMod val="50000"/>
                  </a:schemeClr>
                </a:solidFill>
              </a:rPr>
              <a:t>Anbindung Lerninhalte an Verkehrswegebau</a:t>
            </a:r>
          </a:p>
          <a:p>
            <a:pPr marL="0" indent="0">
              <a:buNone/>
            </a:pPr>
            <a:endParaRPr lang="de-DE" sz="1800" dirty="0"/>
          </a:p>
          <a:p>
            <a:pPr marL="0" indent="0">
              <a:buNone/>
            </a:pPr>
            <a:r>
              <a:rPr lang="de-DE" sz="2000" u="sng" dirty="0"/>
              <a:t>Konsequenz</a:t>
            </a:r>
            <a:r>
              <a:rPr lang="de-DE" sz="2000" b="1" dirty="0"/>
              <a:t> </a:t>
            </a:r>
          </a:p>
          <a:p>
            <a:pPr marL="342900" indent="-342900">
              <a:buFont typeface="Arial" panose="020B0604020202020204" pitchFamily="34" charset="0"/>
              <a:buChar char="•"/>
            </a:pPr>
            <a:r>
              <a:rPr lang="de-DE" sz="1800" dirty="0">
                <a:solidFill>
                  <a:schemeClr val="bg2">
                    <a:lumMod val="50000"/>
                  </a:schemeClr>
                </a:solidFill>
              </a:rPr>
              <a:t>Komprimierte Basics</a:t>
            </a:r>
          </a:p>
          <a:p>
            <a:pPr marL="342900" indent="-342900">
              <a:buFont typeface="Arial" panose="020B0604020202020204" pitchFamily="34" charset="0"/>
              <a:buChar char="•"/>
            </a:pPr>
            <a:r>
              <a:rPr lang="de-DE" sz="1800" dirty="0">
                <a:solidFill>
                  <a:schemeClr val="bg2">
                    <a:lumMod val="50000"/>
                  </a:schemeClr>
                </a:solidFill>
              </a:rPr>
              <a:t>ZTV-W LB 219 Ergänzungen zur TR Instandhaltung</a:t>
            </a:r>
          </a:p>
          <a:p>
            <a:pPr marL="0" indent="0">
              <a:buNone/>
            </a:pPr>
            <a:endParaRPr lang="de-DE" sz="1800" dirty="0"/>
          </a:p>
          <a:p>
            <a:pPr marL="0" indent="0">
              <a:buNone/>
            </a:pPr>
            <a:r>
              <a:rPr lang="de-DE" sz="2000" u="sng" dirty="0"/>
              <a:t>Weiterführende Informationen Verkehrswasserbau</a:t>
            </a:r>
          </a:p>
          <a:p>
            <a:pPr marL="342900" indent="-342900">
              <a:buFont typeface="Arial" panose="020B0604020202020204" pitchFamily="34" charset="0"/>
              <a:buChar char="•"/>
            </a:pPr>
            <a:r>
              <a:rPr lang="de-DE" sz="1800" dirty="0">
                <a:solidFill>
                  <a:schemeClr val="bg2">
                    <a:lumMod val="50000"/>
                  </a:schemeClr>
                </a:solidFill>
              </a:rPr>
              <a:t>izw.baw.de</a:t>
            </a:r>
          </a:p>
          <a:p>
            <a:pPr marL="342900" indent="-342900">
              <a:buFont typeface="Arial" panose="020B0604020202020204" pitchFamily="34" charset="0"/>
              <a:buChar char="•"/>
            </a:pPr>
            <a:r>
              <a:rPr lang="de-DE" sz="1800" dirty="0">
                <a:solidFill>
                  <a:schemeClr val="bg2">
                    <a:lumMod val="50000"/>
                  </a:schemeClr>
                </a:solidFill>
              </a:rPr>
              <a:t>www.baw.de </a:t>
            </a:r>
          </a:p>
          <a:p>
            <a:pPr marL="342900" indent="-342900">
              <a:buFont typeface="Arial" panose="020B0604020202020204" pitchFamily="34" charset="0"/>
              <a:buChar char="•"/>
            </a:pPr>
            <a:r>
              <a:rPr lang="de-DE" sz="1800" dirty="0">
                <a:solidFill>
                  <a:schemeClr val="bg2">
                    <a:lumMod val="50000"/>
                  </a:schemeClr>
                </a:solidFill>
              </a:rPr>
              <a:t>Beton-Kalender 2015 (Wilhelm Ernst &amp; Sohn)</a:t>
            </a:r>
          </a:p>
          <a:p>
            <a:endParaRPr lang="de-DE" dirty="0"/>
          </a:p>
          <a:p>
            <a:endParaRPr lang="de-DE" dirty="0"/>
          </a:p>
          <a:p>
            <a:endParaRPr lang="de-DE" dirty="0"/>
          </a:p>
        </p:txBody>
      </p:sp>
      <p:sp>
        <p:nvSpPr>
          <p:cNvPr id="4" name="Fußzeilenplatzhalter 3"/>
          <p:cNvSpPr>
            <a:spLocks noGrp="1"/>
          </p:cNvSpPr>
          <p:nvPr>
            <p:ph type="ftr" sz="quarter" idx="3"/>
          </p:nvPr>
        </p:nvSpPr>
        <p:spPr/>
        <p:txBody>
          <a:bodyPr/>
          <a:lstStyle/>
          <a:p>
            <a:r>
              <a:rPr lang="de-DE"/>
              <a:t>Musterfoliensatz zur ZTV-W LB 219</a:t>
            </a:r>
            <a:endParaRPr lang="de-DE" dirty="0"/>
          </a:p>
        </p:txBody>
      </p:sp>
      <p:sp>
        <p:nvSpPr>
          <p:cNvPr id="5" name="Datumsplatzhalter 4"/>
          <p:cNvSpPr>
            <a:spLocks noGrp="1"/>
          </p:cNvSpPr>
          <p:nvPr>
            <p:ph type="dt" sz="half" idx="2"/>
          </p:nvPr>
        </p:nvSpPr>
        <p:spPr/>
        <p:txBody>
          <a:bodyPr/>
          <a:lstStyle/>
          <a:p>
            <a:r>
              <a:rPr lang="de-DE"/>
              <a:t>07.10.2022</a:t>
            </a:r>
            <a:endParaRPr lang="de-DE" dirty="0"/>
          </a:p>
        </p:txBody>
      </p:sp>
      <p:sp>
        <p:nvSpPr>
          <p:cNvPr id="6" name="Foliennummernplatzhalter 5"/>
          <p:cNvSpPr>
            <a:spLocks noGrp="1"/>
          </p:cNvSpPr>
          <p:nvPr>
            <p:ph type="sldNum" sz="quarter" idx="4"/>
          </p:nvPr>
        </p:nvSpPr>
        <p:spPr/>
        <p:txBody>
          <a:bodyPr/>
          <a:lstStyle/>
          <a:p>
            <a:r>
              <a:rPr lang="de-DE" dirty="0"/>
              <a:t>Seite </a:t>
            </a:r>
            <a:fld id="{C9E9A98A-EE95-46CB-BABE-E6CF43D50E3B}" type="slidenum">
              <a:rPr lang="de-DE" smtClean="0"/>
              <a:pPr/>
              <a:t>4</a:t>
            </a:fld>
            <a:endParaRPr lang="de-DE" dirty="0"/>
          </a:p>
        </p:txBody>
      </p:sp>
      <p:sp>
        <p:nvSpPr>
          <p:cNvPr id="7" name="Textplatzhalter 1"/>
          <p:cNvSpPr txBox="1">
            <a:spLocks/>
          </p:cNvSpPr>
          <p:nvPr/>
        </p:nvSpPr>
        <p:spPr>
          <a:xfrm>
            <a:off x="611652" y="411097"/>
            <a:ext cx="10926000" cy="432000"/>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Clr>
                <a:srgbClr val="2C63B1"/>
              </a:buClr>
              <a:buFont typeface="Wingdings" panose="05000000000000000000" pitchFamily="2" charset="2"/>
              <a:buNone/>
              <a:defRPr sz="2200" b="1" kern="1200" baseline="0">
                <a:solidFill>
                  <a:srgbClr val="2C63B1"/>
                </a:solidFill>
                <a:latin typeface="+mn-lt"/>
                <a:ea typeface="+mn-ea"/>
                <a:cs typeface="+mn-cs"/>
              </a:defRPr>
            </a:lvl1pPr>
            <a:lvl2pPr marL="357188" marR="0" indent="-357188" algn="l" defTabSz="914400" rtl="0" eaLnBrk="1" fontAlgn="auto" latinLnBrk="0" hangingPunct="1">
              <a:lnSpc>
                <a:spcPct val="100000"/>
              </a:lnSpc>
              <a:spcBef>
                <a:spcPct val="20000"/>
              </a:spcBef>
              <a:spcAft>
                <a:spcPts val="0"/>
              </a:spcAft>
              <a:buClrTx/>
              <a:buSzTx/>
              <a:buFont typeface="+mj-lt"/>
              <a:buAutoNum type="arabicPeriod"/>
              <a:tabLst>
                <a:tab pos="357188" algn="l"/>
              </a:tabLst>
              <a:defRPr sz="2200" kern="1200">
                <a:solidFill>
                  <a:srgbClr val="2C63B1"/>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Einleitung</a:t>
            </a:r>
          </a:p>
        </p:txBody>
      </p:sp>
      <p:sp>
        <p:nvSpPr>
          <p:cNvPr id="8" name="Textplatzhalter 7"/>
          <p:cNvSpPr>
            <a:spLocks noGrp="1"/>
          </p:cNvSpPr>
          <p:nvPr>
            <p:ph type="body" sz="quarter" idx="13"/>
          </p:nvPr>
        </p:nvSpPr>
        <p:spPr/>
        <p:txBody>
          <a:bodyPr/>
          <a:lstStyle/>
          <a:p>
            <a:r>
              <a:rPr lang="de-DE" sz="2000" b="0" u="sng" dirty="0"/>
              <a:t>Hintergrund</a:t>
            </a:r>
          </a:p>
        </p:txBody>
      </p:sp>
    </p:spTree>
    <p:extLst>
      <p:ext uri="{BB962C8B-B14F-4D97-AF65-F5344CB8AC3E}">
        <p14:creationId xmlns:p14="http://schemas.microsoft.com/office/powerpoint/2010/main" val="144721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 calcmode="lin" valueType="num">
                                      <p:cBhvr additive="base">
                                        <p:cTn id="2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 calcmode="lin" valueType="num">
                                      <p:cBhvr additive="base">
                                        <p:cTn id="2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 calcmode="lin" valueType="num">
                                      <p:cBhvr additive="base">
                                        <p:cTn id="3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pPr marL="0" lvl="0" indent="0">
              <a:buNone/>
            </a:pPr>
            <a:r>
              <a:rPr lang="de-DE" sz="2000" u="sng" dirty="0">
                <a:solidFill>
                  <a:srgbClr val="2C63B1"/>
                </a:solidFill>
              </a:rPr>
              <a:t>Stoffauswahl</a:t>
            </a:r>
          </a:p>
          <a:p>
            <a:pPr>
              <a:buFont typeface="Arial" panose="020B0604020202020204" pitchFamily="34" charset="0"/>
              <a:buChar char="•"/>
            </a:pPr>
            <a:r>
              <a:rPr lang="de-DE" dirty="0"/>
              <a:t>Nicht bei XBW1/2</a:t>
            </a:r>
          </a:p>
          <a:p>
            <a:pPr>
              <a:buFont typeface="Arial" panose="020B0604020202020204" pitchFamily="34" charset="0"/>
              <a:buChar char="•"/>
            </a:pPr>
            <a:r>
              <a:rPr lang="de-DE" dirty="0"/>
              <a:t>Nur bei XC1 (trocken), XC3, XC4, XD1, XS1, XF1, XF2</a:t>
            </a:r>
          </a:p>
          <a:p>
            <a:pPr>
              <a:buFont typeface="Arial" panose="020B0604020202020204" pitchFamily="34" charset="0"/>
              <a:buChar char="•"/>
            </a:pPr>
            <a:r>
              <a:rPr lang="de-DE" dirty="0"/>
              <a:t>Nur OS 1,4 und 5</a:t>
            </a:r>
          </a:p>
          <a:p>
            <a:pPr>
              <a:buFont typeface="Arial" panose="020B0604020202020204" pitchFamily="34" charset="0"/>
              <a:buChar char="•"/>
            </a:pPr>
            <a:endParaRPr lang="de-DE" dirty="0"/>
          </a:p>
          <a:p>
            <a:pPr>
              <a:buFont typeface="Arial" panose="020B0604020202020204" pitchFamily="34" charset="0"/>
              <a:buChar char="•"/>
            </a:pPr>
            <a:r>
              <a:rPr lang="de-DE" dirty="0"/>
              <a:t>Dauerhaftigkeit geringer als Betonersatz</a:t>
            </a:r>
          </a:p>
          <a:p>
            <a:pPr>
              <a:buFont typeface="Arial" panose="020B0604020202020204" pitchFamily="34" charset="0"/>
              <a:buChar char="•"/>
            </a:pPr>
            <a:endParaRPr lang="de-DE" dirty="0"/>
          </a:p>
          <a:p>
            <a:pPr marL="0" lvl="0" indent="0">
              <a:buNone/>
            </a:pPr>
            <a:r>
              <a:rPr lang="de-DE" sz="2000" u="sng" dirty="0">
                <a:solidFill>
                  <a:srgbClr val="2C63B1"/>
                </a:solidFill>
              </a:rPr>
              <a:t>Ausschreibung und Qualitätssicherung</a:t>
            </a:r>
          </a:p>
          <a:p>
            <a:pPr lvl="0"/>
            <a:r>
              <a:rPr lang="de-DE" dirty="0"/>
              <a:t>analog zu Spritzmörtel und Betonersatz im Handauftrag für harmonisierte Produkte</a:t>
            </a:r>
          </a:p>
          <a:p>
            <a:pPr>
              <a:buFont typeface="Arial" panose="020B0604020202020204" pitchFamily="34" charset="0"/>
              <a:buChar char="•"/>
            </a:pPr>
            <a:endParaRPr lang="de-DE" dirty="0"/>
          </a:p>
          <a:p>
            <a:endParaRPr lang="de-DE" dirty="0"/>
          </a:p>
          <a:p>
            <a:endParaRPr lang="de-DE" dirty="0"/>
          </a:p>
          <a:p>
            <a:pPr marL="0" indent="0">
              <a:buNone/>
            </a:pPr>
            <a:endParaRPr lang="de-DE" dirty="0"/>
          </a:p>
        </p:txBody>
      </p:sp>
      <p:sp>
        <p:nvSpPr>
          <p:cNvPr id="5" name="Fußzeilenplatzhalter 4"/>
          <p:cNvSpPr>
            <a:spLocks noGrp="1"/>
          </p:cNvSpPr>
          <p:nvPr>
            <p:ph type="ftr" sz="quarter" idx="3"/>
          </p:nvPr>
        </p:nvSpPr>
        <p:spPr/>
        <p:txBody>
          <a:bodyPr/>
          <a:lstStyle/>
          <a:p>
            <a:r>
              <a:rPr lang="de-DE"/>
              <a:t>Musterfoliensatz zur ZTV-W LB 219</a:t>
            </a:r>
            <a:endParaRPr lang="de-DE" dirty="0"/>
          </a:p>
        </p:txBody>
      </p:sp>
      <p:sp>
        <p:nvSpPr>
          <p:cNvPr id="6" name="Datumsplatzhalter 5"/>
          <p:cNvSpPr>
            <a:spLocks noGrp="1"/>
          </p:cNvSpPr>
          <p:nvPr>
            <p:ph type="dt" sz="half" idx="2"/>
          </p:nvPr>
        </p:nvSpPr>
        <p:spPr/>
        <p:txBody>
          <a:bodyPr/>
          <a:lstStyle/>
          <a:p>
            <a:r>
              <a:rPr lang="de-DE"/>
              <a:t>07.10.2022</a:t>
            </a:r>
            <a:endParaRPr lang="de-DE" dirty="0"/>
          </a:p>
        </p:txBody>
      </p:sp>
      <p:sp>
        <p:nvSpPr>
          <p:cNvPr id="7" name="Foliennummernplatzhalter 6"/>
          <p:cNvSpPr>
            <a:spLocks noGrp="1"/>
          </p:cNvSpPr>
          <p:nvPr>
            <p:ph type="sldNum" sz="quarter" idx="4"/>
          </p:nvPr>
        </p:nvSpPr>
        <p:spPr/>
        <p:txBody>
          <a:bodyPr/>
          <a:lstStyle/>
          <a:p>
            <a:r>
              <a:rPr lang="de-DE" dirty="0"/>
              <a:t>Seite </a:t>
            </a:r>
            <a:fld id="{C9E9A98A-EE95-46CB-BABE-E6CF43D50E3B}" type="slidenum">
              <a:rPr lang="de-DE" smtClean="0"/>
              <a:pPr/>
              <a:t>40</a:t>
            </a:fld>
            <a:endParaRPr lang="de-DE" dirty="0"/>
          </a:p>
        </p:txBody>
      </p:sp>
      <p:sp>
        <p:nvSpPr>
          <p:cNvPr id="9" name="Textplatzhalter 1"/>
          <p:cNvSpPr txBox="1">
            <a:spLocks/>
          </p:cNvSpPr>
          <p:nvPr/>
        </p:nvSpPr>
        <p:spPr>
          <a:xfrm>
            <a:off x="611652" y="411097"/>
            <a:ext cx="10926000" cy="432000"/>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Clr>
                <a:srgbClr val="2C63B1"/>
              </a:buClr>
              <a:buFont typeface="Wingdings" panose="05000000000000000000" pitchFamily="2" charset="2"/>
              <a:buNone/>
              <a:defRPr sz="2200" b="1" kern="1200" baseline="0">
                <a:solidFill>
                  <a:srgbClr val="2C63B1"/>
                </a:solidFill>
                <a:latin typeface="+mn-lt"/>
                <a:ea typeface="+mn-ea"/>
                <a:cs typeface="+mn-cs"/>
              </a:defRPr>
            </a:lvl1pPr>
            <a:lvl2pPr marL="357188" marR="0" indent="-357188" algn="l" defTabSz="914400" rtl="0" eaLnBrk="1" fontAlgn="auto" latinLnBrk="0" hangingPunct="1">
              <a:lnSpc>
                <a:spcPct val="100000"/>
              </a:lnSpc>
              <a:spcBef>
                <a:spcPct val="20000"/>
              </a:spcBef>
              <a:spcAft>
                <a:spcPts val="0"/>
              </a:spcAft>
              <a:buClrTx/>
              <a:buSzTx/>
              <a:buFont typeface="+mj-lt"/>
              <a:buAutoNum type="arabicPeriod"/>
              <a:tabLst>
                <a:tab pos="357188" algn="l"/>
              </a:tabLst>
              <a:defRPr sz="2200" kern="1200">
                <a:solidFill>
                  <a:srgbClr val="2C63B1"/>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Besonderheiten OS</a:t>
            </a:r>
          </a:p>
        </p:txBody>
      </p:sp>
      <p:pic>
        <p:nvPicPr>
          <p:cNvPr id="8" name="Grafik 7"/>
          <p:cNvPicPr>
            <a:picLocks noChangeAspect="1"/>
          </p:cNvPicPr>
          <p:nvPr/>
        </p:nvPicPr>
        <p:blipFill rotWithShape="1">
          <a:blip r:embed="rId3" cstate="print">
            <a:extLst>
              <a:ext uri="{28A0092B-C50C-407E-A947-70E740481C1C}">
                <a14:useLocalDpi xmlns:a14="http://schemas.microsoft.com/office/drawing/2010/main" val="0"/>
              </a:ext>
            </a:extLst>
          </a:blip>
          <a:srcRect l="34062" t="3181" r="23567"/>
          <a:stretch/>
        </p:blipFill>
        <p:spPr>
          <a:xfrm>
            <a:off x="9565640" y="1148956"/>
            <a:ext cx="1686610" cy="5138677"/>
          </a:xfrm>
          <a:prstGeom prst="rect">
            <a:avLst/>
          </a:prstGeom>
        </p:spPr>
      </p:pic>
      <p:sp>
        <p:nvSpPr>
          <p:cNvPr id="10" name="Textplatzhalter 3"/>
          <p:cNvSpPr>
            <a:spLocks noGrp="1"/>
          </p:cNvSpPr>
          <p:nvPr>
            <p:ph type="body" sz="quarter" idx="20"/>
          </p:nvPr>
        </p:nvSpPr>
        <p:spPr>
          <a:xfrm rot="16200000">
            <a:off x="8730710" y="3575641"/>
            <a:ext cx="5233533" cy="190450"/>
          </a:xfrm>
        </p:spPr>
        <p:txBody>
          <a:bodyPr/>
          <a:lstStyle/>
          <a:p>
            <a:r>
              <a:rPr lang="de-DE" dirty="0"/>
              <a:t>Oberfeuer Voslapp mit OS5</a:t>
            </a:r>
          </a:p>
        </p:txBody>
      </p:sp>
    </p:spTree>
    <p:extLst>
      <p:ext uri="{BB962C8B-B14F-4D97-AF65-F5344CB8AC3E}">
        <p14:creationId xmlns:p14="http://schemas.microsoft.com/office/powerpoint/2010/main" val="7932627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pPr>
              <a:buFont typeface="Arial" panose="020B0604020202020204" pitchFamily="34" charset="0"/>
              <a:buChar char="•"/>
            </a:pPr>
            <a:r>
              <a:rPr lang="de-DE" dirty="0"/>
              <a:t>Alle Bilder, Daten und Grafiken wurden, soweit nicht anders vermerkt, durch die BAW erstellt bzw. bereitgestellt.</a:t>
            </a:r>
          </a:p>
          <a:p>
            <a:pPr>
              <a:buFont typeface="Arial" panose="020B0604020202020204" pitchFamily="34" charset="0"/>
              <a:buChar char="•"/>
            </a:pPr>
            <a:endParaRPr lang="de-DE" dirty="0"/>
          </a:p>
          <a:p>
            <a:pPr>
              <a:buFont typeface="Arial" panose="020B0604020202020204" pitchFamily="34" charset="0"/>
              <a:buChar char="•"/>
            </a:pPr>
            <a:endParaRPr lang="de-DE" dirty="0"/>
          </a:p>
          <a:p>
            <a:pPr>
              <a:buFont typeface="Arial" panose="020B0604020202020204" pitchFamily="34" charset="0"/>
              <a:buChar char="•"/>
            </a:pPr>
            <a:r>
              <a:rPr lang="de-DE" dirty="0"/>
              <a:t>Rückfragen gerne an: Hilmar Müller (</a:t>
            </a:r>
            <a:r>
              <a:rPr lang="de-DE" dirty="0">
                <a:hlinkClick r:id="rId3"/>
              </a:rPr>
              <a:t>hilmar.mueller@baw.de</a:t>
            </a:r>
            <a:r>
              <a:rPr lang="de-DE" dirty="0"/>
              <a:t> oder 0721/9726-2890)</a:t>
            </a:r>
          </a:p>
          <a:p>
            <a:pPr>
              <a:buFont typeface="Arial" panose="020B0604020202020204" pitchFamily="34" charset="0"/>
              <a:buChar char="•"/>
            </a:pPr>
            <a:endParaRPr lang="de-DE" dirty="0"/>
          </a:p>
          <a:p>
            <a:pPr>
              <a:buFont typeface="Arial" panose="020B0604020202020204" pitchFamily="34" charset="0"/>
              <a:buChar char="•"/>
            </a:pPr>
            <a:endParaRPr lang="de-DE" dirty="0"/>
          </a:p>
          <a:p>
            <a:pPr>
              <a:buFont typeface="Arial" panose="020B0604020202020204" pitchFamily="34" charset="0"/>
              <a:buChar char="•"/>
            </a:pPr>
            <a:endParaRPr lang="de-DE" dirty="0"/>
          </a:p>
          <a:p>
            <a:pPr>
              <a:buFont typeface="Arial" panose="020B0604020202020204" pitchFamily="34" charset="0"/>
              <a:buChar char="•"/>
            </a:pPr>
            <a:endParaRPr lang="de-DE" dirty="0"/>
          </a:p>
        </p:txBody>
      </p:sp>
      <p:sp>
        <p:nvSpPr>
          <p:cNvPr id="5" name="Fußzeilenplatzhalter 4"/>
          <p:cNvSpPr>
            <a:spLocks noGrp="1"/>
          </p:cNvSpPr>
          <p:nvPr>
            <p:ph type="ftr" sz="quarter" idx="3"/>
          </p:nvPr>
        </p:nvSpPr>
        <p:spPr/>
        <p:txBody>
          <a:bodyPr/>
          <a:lstStyle/>
          <a:p>
            <a:r>
              <a:rPr lang="de-DE"/>
              <a:t>Musterfoliensatz zur ZTV-W LB 219</a:t>
            </a:r>
            <a:endParaRPr lang="de-DE" dirty="0"/>
          </a:p>
        </p:txBody>
      </p:sp>
      <p:sp>
        <p:nvSpPr>
          <p:cNvPr id="6" name="Datumsplatzhalter 5"/>
          <p:cNvSpPr>
            <a:spLocks noGrp="1"/>
          </p:cNvSpPr>
          <p:nvPr>
            <p:ph type="dt" sz="half" idx="2"/>
          </p:nvPr>
        </p:nvSpPr>
        <p:spPr/>
        <p:txBody>
          <a:bodyPr/>
          <a:lstStyle/>
          <a:p>
            <a:r>
              <a:rPr lang="de-DE"/>
              <a:t>07.10.2022</a:t>
            </a:r>
            <a:endParaRPr lang="de-DE" dirty="0"/>
          </a:p>
        </p:txBody>
      </p:sp>
      <p:sp>
        <p:nvSpPr>
          <p:cNvPr id="7" name="Foliennummernplatzhalter 6"/>
          <p:cNvSpPr>
            <a:spLocks noGrp="1"/>
          </p:cNvSpPr>
          <p:nvPr>
            <p:ph type="sldNum" sz="quarter" idx="4"/>
          </p:nvPr>
        </p:nvSpPr>
        <p:spPr/>
        <p:txBody>
          <a:bodyPr/>
          <a:lstStyle/>
          <a:p>
            <a:r>
              <a:rPr lang="de-DE"/>
              <a:t>Seite </a:t>
            </a:r>
            <a:fld id="{C9E9A98A-EE95-46CB-BABE-E6CF43D50E3B}" type="slidenum">
              <a:rPr lang="de-DE" smtClean="0"/>
              <a:pPr/>
              <a:t>41</a:t>
            </a:fld>
            <a:endParaRPr lang="de-DE" dirty="0"/>
          </a:p>
        </p:txBody>
      </p:sp>
      <p:sp>
        <p:nvSpPr>
          <p:cNvPr id="9" name="Textplatzhalter 1"/>
          <p:cNvSpPr txBox="1">
            <a:spLocks/>
          </p:cNvSpPr>
          <p:nvPr/>
        </p:nvSpPr>
        <p:spPr>
          <a:xfrm>
            <a:off x="611652" y="411097"/>
            <a:ext cx="10926000" cy="432000"/>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Clr>
                <a:srgbClr val="2C63B1"/>
              </a:buClr>
              <a:buFont typeface="Wingdings" panose="05000000000000000000" pitchFamily="2" charset="2"/>
              <a:buNone/>
              <a:defRPr sz="2200" b="1" kern="1200" baseline="0">
                <a:solidFill>
                  <a:srgbClr val="2C63B1"/>
                </a:solidFill>
                <a:latin typeface="+mn-lt"/>
                <a:ea typeface="+mn-ea"/>
                <a:cs typeface="+mn-cs"/>
              </a:defRPr>
            </a:lvl1pPr>
            <a:lvl2pPr marL="357188" marR="0" indent="-357188" algn="l" defTabSz="914400" rtl="0" eaLnBrk="1" fontAlgn="auto" latinLnBrk="0" hangingPunct="1">
              <a:lnSpc>
                <a:spcPct val="100000"/>
              </a:lnSpc>
              <a:spcBef>
                <a:spcPct val="20000"/>
              </a:spcBef>
              <a:spcAft>
                <a:spcPts val="0"/>
              </a:spcAft>
              <a:buClrTx/>
              <a:buSzTx/>
              <a:buFont typeface="+mj-lt"/>
              <a:buAutoNum type="arabicPeriod"/>
              <a:tabLst>
                <a:tab pos="357188" algn="l"/>
              </a:tabLst>
              <a:defRPr sz="2200" kern="1200">
                <a:solidFill>
                  <a:srgbClr val="2C63B1"/>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Quellenverzeichnis</a:t>
            </a:r>
          </a:p>
        </p:txBody>
      </p:sp>
    </p:spTree>
    <p:extLst>
      <p:ext uri="{BB962C8B-B14F-4D97-AF65-F5344CB8AC3E}">
        <p14:creationId xmlns:p14="http://schemas.microsoft.com/office/powerpoint/2010/main" val="3544447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r>
              <a:rPr lang="de-DE" dirty="0"/>
              <a:t>Inhalt</a:t>
            </a:r>
          </a:p>
        </p:txBody>
      </p:sp>
      <p:sp>
        <p:nvSpPr>
          <p:cNvPr id="3" name="Textplatzhalter 2"/>
          <p:cNvSpPr>
            <a:spLocks noGrp="1"/>
          </p:cNvSpPr>
          <p:nvPr>
            <p:ph type="body" sz="quarter" idx="14"/>
          </p:nvPr>
        </p:nvSpPr>
        <p:spPr/>
        <p:txBody>
          <a:bodyPr/>
          <a:lstStyle/>
          <a:p>
            <a:pPr>
              <a:buClr>
                <a:schemeClr val="accent1"/>
              </a:buClr>
            </a:pPr>
            <a:r>
              <a:rPr lang="de-DE" dirty="0">
                <a:solidFill>
                  <a:schemeClr val="accent1"/>
                </a:solidFill>
              </a:rPr>
              <a:t>Einleitung</a:t>
            </a:r>
          </a:p>
          <a:p>
            <a:r>
              <a:rPr lang="de-DE" dirty="0"/>
              <a:t>Besonderheiten einer Instandsetzung an Verkehrswasserbauwerken</a:t>
            </a:r>
          </a:p>
          <a:p>
            <a:pPr>
              <a:buClr>
                <a:schemeClr val="accent1"/>
              </a:buClr>
            </a:pPr>
            <a:r>
              <a:rPr lang="de-DE" dirty="0">
                <a:solidFill>
                  <a:schemeClr val="accent1"/>
                </a:solidFill>
              </a:rPr>
              <a:t>Vorsatzschalen (Beton, Spritzbeton) – verankert und bewehrt</a:t>
            </a:r>
          </a:p>
          <a:p>
            <a:pPr>
              <a:buClr>
                <a:schemeClr val="accent1"/>
              </a:buClr>
            </a:pPr>
            <a:r>
              <a:rPr lang="de-DE" dirty="0">
                <a:solidFill>
                  <a:schemeClr val="accent1"/>
                </a:solidFill>
              </a:rPr>
              <a:t>Spritzmörtel und Betonersatz im Handauftrag – unverankert und unbewehrt</a:t>
            </a:r>
          </a:p>
          <a:p>
            <a:pPr>
              <a:buClr>
                <a:schemeClr val="accent1"/>
              </a:buClr>
            </a:pPr>
            <a:r>
              <a:rPr lang="de-DE" dirty="0">
                <a:solidFill>
                  <a:schemeClr val="accent1"/>
                </a:solidFill>
              </a:rPr>
              <a:t>Besonderheiten Rissinjektionen</a:t>
            </a:r>
          </a:p>
          <a:p>
            <a:pPr>
              <a:buClr>
                <a:schemeClr val="accent1"/>
              </a:buClr>
            </a:pPr>
            <a:r>
              <a:rPr lang="de-DE" dirty="0">
                <a:solidFill>
                  <a:schemeClr val="accent1"/>
                </a:solidFill>
              </a:rPr>
              <a:t>Besonderheiten OS</a:t>
            </a:r>
          </a:p>
          <a:p>
            <a:pPr>
              <a:buClr>
                <a:schemeClr val="accent1"/>
              </a:buClr>
            </a:pPr>
            <a:endParaRPr lang="de-DE" dirty="0">
              <a:solidFill>
                <a:schemeClr val="accent1"/>
              </a:solidFill>
            </a:endParaRPr>
          </a:p>
        </p:txBody>
      </p:sp>
      <p:sp>
        <p:nvSpPr>
          <p:cNvPr id="4" name="Fußzeilenplatzhalter 3"/>
          <p:cNvSpPr>
            <a:spLocks noGrp="1"/>
          </p:cNvSpPr>
          <p:nvPr>
            <p:ph type="ftr" sz="quarter" idx="3"/>
          </p:nvPr>
        </p:nvSpPr>
        <p:spPr/>
        <p:txBody>
          <a:bodyPr/>
          <a:lstStyle/>
          <a:p>
            <a:r>
              <a:rPr lang="de-DE"/>
              <a:t>Musterfoliensatz zur ZTV-W LB 219</a:t>
            </a:r>
            <a:endParaRPr lang="de-DE" dirty="0"/>
          </a:p>
        </p:txBody>
      </p:sp>
      <p:sp>
        <p:nvSpPr>
          <p:cNvPr id="5" name="Datumsplatzhalter 4"/>
          <p:cNvSpPr>
            <a:spLocks noGrp="1"/>
          </p:cNvSpPr>
          <p:nvPr>
            <p:ph type="dt" sz="half" idx="2"/>
          </p:nvPr>
        </p:nvSpPr>
        <p:spPr/>
        <p:txBody>
          <a:bodyPr/>
          <a:lstStyle/>
          <a:p>
            <a:r>
              <a:rPr lang="de-DE"/>
              <a:t>07.10.2022</a:t>
            </a:r>
            <a:endParaRPr lang="de-DE" dirty="0"/>
          </a:p>
        </p:txBody>
      </p:sp>
      <p:sp>
        <p:nvSpPr>
          <p:cNvPr id="6" name="Foliennummernplatzhalter 5"/>
          <p:cNvSpPr>
            <a:spLocks noGrp="1"/>
          </p:cNvSpPr>
          <p:nvPr>
            <p:ph type="sldNum" sz="quarter" idx="4"/>
          </p:nvPr>
        </p:nvSpPr>
        <p:spPr/>
        <p:txBody>
          <a:bodyPr/>
          <a:lstStyle/>
          <a:p>
            <a:r>
              <a:rPr lang="de-DE" dirty="0"/>
              <a:t>Seite </a:t>
            </a:r>
            <a:fld id="{C9E9A98A-EE95-46CB-BABE-E6CF43D50E3B}" type="slidenum">
              <a:rPr lang="de-DE" smtClean="0"/>
              <a:pPr/>
              <a:t>5</a:t>
            </a:fld>
            <a:endParaRPr lang="de-DE" dirty="0"/>
          </a:p>
        </p:txBody>
      </p:sp>
      <p:sp>
        <p:nvSpPr>
          <p:cNvPr id="7" name="Textplatzhalter 1"/>
          <p:cNvSpPr txBox="1">
            <a:spLocks/>
          </p:cNvSpPr>
          <p:nvPr/>
        </p:nvSpPr>
        <p:spPr>
          <a:xfrm>
            <a:off x="611652" y="411097"/>
            <a:ext cx="10926000" cy="432000"/>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Clr>
                <a:srgbClr val="2C63B1"/>
              </a:buClr>
              <a:buFont typeface="Wingdings" panose="05000000000000000000" pitchFamily="2" charset="2"/>
              <a:buNone/>
              <a:defRPr sz="2200" b="1" kern="1200" baseline="0">
                <a:solidFill>
                  <a:srgbClr val="2C63B1"/>
                </a:solidFill>
                <a:latin typeface="+mn-lt"/>
                <a:ea typeface="+mn-ea"/>
                <a:cs typeface="+mn-cs"/>
              </a:defRPr>
            </a:lvl1pPr>
            <a:lvl2pPr marL="357188" marR="0" indent="-357188" algn="l" defTabSz="914400" rtl="0" eaLnBrk="1" fontAlgn="auto" latinLnBrk="0" hangingPunct="1">
              <a:lnSpc>
                <a:spcPct val="100000"/>
              </a:lnSpc>
              <a:spcBef>
                <a:spcPct val="20000"/>
              </a:spcBef>
              <a:spcAft>
                <a:spcPts val="0"/>
              </a:spcAft>
              <a:buClrTx/>
              <a:buSzTx/>
              <a:buFont typeface="+mj-lt"/>
              <a:buAutoNum type="arabicPeriod"/>
              <a:tabLst>
                <a:tab pos="357188" algn="l"/>
              </a:tabLst>
              <a:defRPr sz="2200" kern="1200">
                <a:solidFill>
                  <a:srgbClr val="2C63B1"/>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Besonderheiten einer Instandsetzung an Verkehrswasserbauwerken</a:t>
            </a:r>
          </a:p>
        </p:txBody>
      </p:sp>
    </p:spTree>
    <p:extLst>
      <p:ext uri="{BB962C8B-B14F-4D97-AF65-F5344CB8AC3E}">
        <p14:creationId xmlns:p14="http://schemas.microsoft.com/office/powerpoint/2010/main" val="44376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hteck 71"/>
          <p:cNvSpPr/>
          <p:nvPr/>
        </p:nvSpPr>
        <p:spPr>
          <a:xfrm>
            <a:off x="8609279" y="1547889"/>
            <a:ext cx="3049321" cy="445591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1" name="Rechteck 70"/>
          <p:cNvSpPr/>
          <p:nvPr/>
        </p:nvSpPr>
        <p:spPr>
          <a:xfrm>
            <a:off x="5216879" y="1563881"/>
            <a:ext cx="3329534" cy="443992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0" name="Rechteck 69"/>
          <p:cNvSpPr/>
          <p:nvPr/>
        </p:nvSpPr>
        <p:spPr>
          <a:xfrm>
            <a:off x="2959535" y="1563881"/>
            <a:ext cx="2138442" cy="445591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9" name="Rechteck 68"/>
          <p:cNvSpPr/>
          <p:nvPr/>
        </p:nvSpPr>
        <p:spPr>
          <a:xfrm>
            <a:off x="520700" y="1563881"/>
            <a:ext cx="2260600" cy="445591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Fußzeilenplatzhalter 4"/>
          <p:cNvSpPr>
            <a:spLocks noGrp="1"/>
          </p:cNvSpPr>
          <p:nvPr>
            <p:ph type="ftr" sz="quarter" idx="3"/>
          </p:nvPr>
        </p:nvSpPr>
        <p:spPr>
          <a:xfrm>
            <a:off x="667398" y="6407800"/>
            <a:ext cx="9864000" cy="144000"/>
          </a:xfrm>
        </p:spPr>
        <p:txBody>
          <a:bodyPr/>
          <a:lstStyle/>
          <a:p>
            <a:r>
              <a:rPr lang="de-DE"/>
              <a:t>Musterfoliensatz zur ZTV-W LB 219</a:t>
            </a:r>
            <a:endParaRPr lang="de-DE" dirty="0"/>
          </a:p>
        </p:txBody>
      </p:sp>
      <p:sp>
        <p:nvSpPr>
          <p:cNvPr id="6" name="Datumsplatzhalter 5"/>
          <p:cNvSpPr>
            <a:spLocks noGrp="1"/>
          </p:cNvSpPr>
          <p:nvPr>
            <p:ph type="dt" sz="half" idx="2"/>
          </p:nvPr>
        </p:nvSpPr>
        <p:spPr/>
        <p:txBody>
          <a:bodyPr/>
          <a:lstStyle/>
          <a:p>
            <a:r>
              <a:rPr lang="de-DE" dirty="0"/>
              <a:t>07.10.2022</a:t>
            </a:r>
          </a:p>
        </p:txBody>
      </p:sp>
      <p:sp>
        <p:nvSpPr>
          <p:cNvPr id="7" name="Foliennummernplatzhalter 6"/>
          <p:cNvSpPr>
            <a:spLocks noGrp="1"/>
          </p:cNvSpPr>
          <p:nvPr>
            <p:ph type="sldNum" sz="quarter" idx="4"/>
          </p:nvPr>
        </p:nvSpPr>
        <p:spPr/>
        <p:txBody>
          <a:bodyPr/>
          <a:lstStyle/>
          <a:p>
            <a:r>
              <a:rPr lang="de-DE" dirty="0"/>
              <a:t>Seite </a:t>
            </a:r>
            <a:fld id="{C9E9A98A-EE95-46CB-BABE-E6CF43D50E3B}" type="slidenum">
              <a:rPr lang="de-DE" smtClean="0"/>
              <a:pPr/>
              <a:t>6</a:t>
            </a:fld>
            <a:endParaRPr lang="de-DE" dirty="0"/>
          </a:p>
        </p:txBody>
      </p:sp>
      <p:sp>
        <p:nvSpPr>
          <p:cNvPr id="29" name="Textplatzhalter 1"/>
          <p:cNvSpPr txBox="1">
            <a:spLocks/>
          </p:cNvSpPr>
          <p:nvPr/>
        </p:nvSpPr>
        <p:spPr>
          <a:xfrm>
            <a:off x="611652" y="411097"/>
            <a:ext cx="10926000" cy="432000"/>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Clr>
                <a:srgbClr val="2C63B1"/>
              </a:buClr>
              <a:buFont typeface="Wingdings" panose="05000000000000000000" pitchFamily="2" charset="2"/>
              <a:buNone/>
              <a:defRPr sz="2200" b="1" kern="1200" baseline="0">
                <a:solidFill>
                  <a:srgbClr val="2C63B1"/>
                </a:solidFill>
                <a:latin typeface="+mn-lt"/>
                <a:ea typeface="+mn-ea"/>
                <a:cs typeface="+mn-cs"/>
              </a:defRPr>
            </a:lvl1pPr>
            <a:lvl2pPr marL="357188" marR="0" indent="-357188" algn="l" defTabSz="914400" rtl="0" eaLnBrk="1" fontAlgn="auto" latinLnBrk="0" hangingPunct="1">
              <a:lnSpc>
                <a:spcPct val="100000"/>
              </a:lnSpc>
              <a:spcBef>
                <a:spcPct val="20000"/>
              </a:spcBef>
              <a:spcAft>
                <a:spcPts val="0"/>
              </a:spcAft>
              <a:buClrTx/>
              <a:buSzTx/>
              <a:buFont typeface="+mj-lt"/>
              <a:buAutoNum type="arabicPeriod"/>
              <a:tabLst>
                <a:tab pos="357188" algn="l"/>
              </a:tabLst>
              <a:defRPr sz="2200" kern="1200">
                <a:solidFill>
                  <a:srgbClr val="2C63B1"/>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Besonderheiten einer Instandsetzung an Verkehrswasserbauwerken</a:t>
            </a:r>
          </a:p>
        </p:txBody>
      </p:sp>
      <p:sp>
        <p:nvSpPr>
          <p:cNvPr id="3" name="Rechteck 2"/>
          <p:cNvSpPr/>
          <p:nvPr/>
        </p:nvSpPr>
        <p:spPr>
          <a:xfrm>
            <a:off x="611652" y="1066885"/>
            <a:ext cx="7430476" cy="553998"/>
          </a:xfrm>
          <a:prstGeom prst="rect">
            <a:avLst/>
          </a:prstGeom>
        </p:spPr>
        <p:txBody>
          <a:bodyPr wrap="square">
            <a:spAutoFit/>
          </a:bodyPr>
          <a:lstStyle/>
          <a:p>
            <a:pPr lvl="0">
              <a:lnSpc>
                <a:spcPct val="150000"/>
              </a:lnSpc>
              <a:tabLst>
                <a:tab pos="806450" algn="l"/>
              </a:tabLst>
            </a:pPr>
            <a:r>
              <a:rPr lang="de-DE" sz="2000" u="sng" dirty="0">
                <a:solidFill>
                  <a:srgbClr val="2C63B1"/>
                </a:solidFill>
              </a:rPr>
              <a:t>Regelwerkssituation Verkehrswasserbau mit DAfStb-RL</a:t>
            </a:r>
          </a:p>
        </p:txBody>
      </p:sp>
      <p:sp>
        <p:nvSpPr>
          <p:cNvPr id="2" name="Textfeld 1"/>
          <p:cNvSpPr txBox="1"/>
          <p:nvPr/>
        </p:nvSpPr>
        <p:spPr>
          <a:xfrm>
            <a:off x="637721" y="1617365"/>
            <a:ext cx="2043135" cy="507831"/>
          </a:xfrm>
          <a:prstGeom prst="rect">
            <a:avLst/>
          </a:prstGeom>
          <a:solidFill>
            <a:schemeClr val="tx2">
              <a:lumMod val="20000"/>
              <a:lumOff val="80000"/>
            </a:schemeClr>
          </a:solidFill>
          <a:ln>
            <a:solidFill>
              <a:srgbClr val="336FB5"/>
            </a:solidFill>
          </a:ln>
        </p:spPr>
        <p:txBody>
          <a:bodyPr wrap="square" rtlCol="0" anchor="ctr">
            <a:spAutoFit/>
          </a:bodyPr>
          <a:lstStyle/>
          <a:p>
            <a:pPr algn="ctr" eaLnBrk="0" fontAlgn="base" hangingPunct="0">
              <a:lnSpc>
                <a:spcPct val="150000"/>
              </a:lnSpc>
              <a:spcBef>
                <a:spcPts val="1200"/>
              </a:spcBef>
              <a:spcAft>
                <a:spcPct val="0"/>
              </a:spcAft>
              <a:buSzPct val="100000"/>
            </a:pPr>
            <a:r>
              <a:rPr lang="de-DE" dirty="0">
                <a:solidFill>
                  <a:srgbClr val="336FB5"/>
                </a:solidFill>
              </a:rPr>
              <a:t>Beton</a:t>
            </a:r>
          </a:p>
        </p:txBody>
      </p:sp>
      <p:sp>
        <p:nvSpPr>
          <p:cNvPr id="30" name="Textfeld 29"/>
          <p:cNvSpPr txBox="1"/>
          <p:nvPr/>
        </p:nvSpPr>
        <p:spPr>
          <a:xfrm>
            <a:off x="3026817" y="1617365"/>
            <a:ext cx="1990908" cy="504000"/>
          </a:xfrm>
          <a:prstGeom prst="rect">
            <a:avLst/>
          </a:prstGeom>
          <a:solidFill>
            <a:schemeClr val="tx2">
              <a:lumMod val="20000"/>
              <a:lumOff val="80000"/>
            </a:schemeClr>
          </a:solidFill>
          <a:ln>
            <a:solidFill>
              <a:srgbClr val="336FB5"/>
            </a:solidFill>
          </a:ln>
        </p:spPr>
        <p:txBody>
          <a:bodyPr wrap="square" rtlCol="0" anchor="ctr">
            <a:spAutoFit/>
          </a:bodyPr>
          <a:lstStyle/>
          <a:p>
            <a:pPr algn="ctr">
              <a:lnSpc>
                <a:spcPct val="110000"/>
              </a:lnSpc>
              <a:spcBef>
                <a:spcPts val="300"/>
              </a:spcBef>
            </a:pPr>
            <a:r>
              <a:rPr lang="de-DE" dirty="0">
                <a:solidFill>
                  <a:srgbClr val="336FB5"/>
                </a:solidFill>
              </a:rPr>
              <a:t>Spritzbeton</a:t>
            </a:r>
          </a:p>
        </p:txBody>
      </p:sp>
      <p:sp>
        <p:nvSpPr>
          <p:cNvPr id="31" name="Textfeld 30"/>
          <p:cNvSpPr txBox="1"/>
          <p:nvPr/>
        </p:nvSpPr>
        <p:spPr>
          <a:xfrm>
            <a:off x="5266608" y="1618968"/>
            <a:ext cx="3240000" cy="504000"/>
          </a:xfrm>
          <a:prstGeom prst="rect">
            <a:avLst/>
          </a:prstGeom>
          <a:solidFill>
            <a:schemeClr val="tx2">
              <a:lumMod val="20000"/>
              <a:lumOff val="80000"/>
            </a:schemeClr>
          </a:solidFill>
          <a:ln>
            <a:solidFill>
              <a:srgbClr val="336FB5"/>
            </a:solidFill>
          </a:ln>
        </p:spPr>
        <p:txBody>
          <a:bodyPr wrap="square" rtlCol="0" anchor="ctr">
            <a:spAutoFit/>
          </a:bodyPr>
          <a:lstStyle/>
          <a:p>
            <a:pPr algn="ctr">
              <a:lnSpc>
                <a:spcPct val="110000"/>
              </a:lnSpc>
              <a:spcBef>
                <a:spcPts val="300"/>
              </a:spcBef>
            </a:pPr>
            <a:r>
              <a:rPr lang="de-DE" dirty="0">
                <a:solidFill>
                  <a:srgbClr val="336FB5"/>
                </a:solidFill>
              </a:rPr>
              <a:t>Handauftrag und Spritzmörtel</a:t>
            </a:r>
          </a:p>
        </p:txBody>
      </p:sp>
      <p:sp>
        <p:nvSpPr>
          <p:cNvPr id="32" name="Textfeld 31"/>
          <p:cNvSpPr txBox="1"/>
          <p:nvPr/>
        </p:nvSpPr>
        <p:spPr>
          <a:xfrm>
            <a:off x="8685118" y="1611418"/>
            <a:ext cx="2880000" cy="504000"/>
          </a:xfrm>
          <a:prstGeom prst="rect">
            <a:avLst/>
          </a:prstGeom>
          <a:solidFill>
            <a:schemeClr val="tx2">
              <a:lumMod val="20000"/>
              <a:lumOff val="80000"/>
            </a:schemeClr>
          </a:solidFill>
          <a:ln>
            <a:solidFill>
              <a:srgbClr val="336FB5"/>
            </a:solidFill>
          </a:ln>
        </p:spPr>
        <p:txBody>
          <a:bodyPr wrap="square" rtlCol="0" anchor="ctr">
            <a:spAutoFit/>
          </a:bodyPr>
          <a:lstStyle/>
          <a:p>
            <a:pPr algn="ctr">
              <a:lnSpc>
                <a:spcPct val="110000"/>
              </a:lnSpc>
              <a:spcBef>
                <a:spcPts val="300"/>
              </a:spcBef>
            </a:pPr>
            <a:r>
              <a:rPr lang="de-DE" dirty="0">
                <a:solidFill>
                  <a:srgbClr val="336FB5"/>
                </a:solidFill>
              </a:rPr>
              <a:t>OS+Rissfüllstoffe</a:t>
            </a:r>
          </a:p>
        </p:txBody>
      </p:sp>
      <p:sp>
        <p:nvSpPr>
          <p:cNvPr id="33" name="Textfeld 32"/>
          <p:cNvSpPr txBox="1"/>
          <p:nvPr/>
        </p:nvSpPr>
        <p:spPr>
          <a:xfrm>
            <a:off x="636158" y="3485071"/>
            <a:ext cx="2050714" cy="397032"/>
          </a:xfrm>
          <a:prstGeom prst="rect">
            <a:avLst/>
          </a:prstGeom>
          <a:solidFill>
            <a:schemeClr val="tx2">
              <a:lumMod val="20000"/>
              <a:lumOff val="80000"/>
            </a:schemeClr>
          </a:solidFill>
          <a:ln>
            <a:solidFill>
              <a:srgbClr val="336FB5"/>
            </a:solidFill>
          </a:ln>
        </p:spPr>
        <p:txBody>
          <a:bodyPr wrap="square" rtlCol="0" anchor="ctr">
            <a:spAutoFit/>
          </a:bodyPr>
          <a:lstStyle/>
          <a:p>
            <a:pPr algn="ctr">
              <a:lnSpc>
                <a:spcPct val="110000"/>
              </a:lnSpc>
              <a:spcBef>
                <a:spcPts val="300"/>
              </a:spcBef>
            </a:pPr>
            <a:r>
              <a:rPr lang="de-DE" dirty="0">
                <a:solidFill>
                  <a:srgbClr val="336FB5"/>
                </a:solidFill>
              </a:rPr>
              <a:t>DIN EN 206-1</a:t>
            </a:r>
          </a:p>
        </p:txBody>
      </p:sp>
      <p:sp>
        <p:nvSpPr>
          <p:cNvPr id="34" name="Textfeld 33"/>
          <p:cNvSpPr txBox="1"/>
          <p:nvPr/>
        </p:nvSpPr>
        <p:spPr>
          <a:xfrm>
            <a:off x="630141" y="4383209"/>
            <a:ext cx="2050716" cy="397032"/>
          </a:xfrm>
          <a:prstGeom prst="rect">
            <a:avLst/>
          </a:prstGeom>
          <a:solidFill>
            <a:schemeClr val="tx2">
              <a:lumMod val="20000"/>
              <a:lumOff val="80000"/>
            </a:schemeClr>
          </a:solidFill>
          <a:ln>
            <a:solidFill>
              <a:srgbClr val="336FB5"/>
            </a:solidFill>
          </a:ln>
        </p:spPr>
        <p:txBody>
          <a:bodyPr wrap="square" rtlCol="0" anchor="ctr">
            <a:spAutoFit/>
          </a:bodyPr>
          <a:lstStyle/>
          <a:p>
            <a:pPr algn="ctr">
              <a:lnSpc>
                <a:spcPct val="110000"/>
              </a:lnSpc>
              <a:spcBef>
                <a:spcPts val="300"/>
              </a:spcBef>
            </a:pPr>
            <a:r>
              <a:rPr lang="de-DE" dirty="0">
                <a:solidFill>
                  <a:srgbClr val="336FB5"/>
                </a:solidFill>
              </a:rPr>
              <a:t>DIN 1045-2</a:t>
            </a:r>
          </a:p>
        </p:txBody>
      </p:sp>
      <p:sp>
        <p:nvSpPr>
          <p:cNvPr id="35" name="Textfeld 34"/>
          <p:cNvSpPr txBox="1"/>
          <p:nvPr/>
        </p:nvSpPr>
        <p:spPr>
          <a:xfrm>
            <a:off x="636158" y="5167790"/>
            <a:ext cx="2050715" cy="701731"/>
          </a:xfrm>
          <a:prstGeom prst="rect">
            <a:avLst/>
          </a:prstGeom>
          <a:solidFill>
            <a:schemeClr val="tx2">
              <a:lumMod val="20000"/>
              <a:lumOff val="80000"/>
            </a:schemeClr>
          </a:solidFill>
          <a:ln>
            <a:solidFill>
              <a:srgbClr val="336FB5"/>
            </a:solidFill>
          </a:ln>
        </p:spPr>
        <p:txBody>
          <a:bodyPr wrap="square" rtlCol="0" anchor="ctr">
            <a:spAutoFit/>
          </a:bodyPr>
          <a:lstStyle/>
          <a:p>
            <a:pPr algn="ctr">
              <a:lnSpc>
                <a:spcPct val="110000"/>
              </a:lnSpc>
              <a:spcBef>
                <a:spcPts val="300"/>
              </a:spcBef>
            </a:pPr>
            <a:r>
              <a:rPr lang="de-DE" dirty="0">
                <a:solidFill>
                  <a:srgbClr val="336FB5"/>
                </a:solidFill>
              </a:rPr>
              <a:t>ZTV-W LB 219, Abschnitt 3</a:t>
            </a:r>
          </a:p>
        </p:txBody>
      </p:sp>
      <p:sp>
        <p:nvSpPr>
          <p:cNvPr id="37" name="Textfeld 36"/>
          <p:cNvSpPr txBox="1"/>
          <p:nvPr/>
        </p:nvSpPr>
        <p:spPr>
          <a:xfrm>
            <a:off x="3038847" y="3485071"/>
            <a:ext cx="1984893" cy="397032"/>
          </a:xfrm>
          <a:prstGeom prst="rect">
            <a:avLst/>
          </a:prstGeom>
          <a:solidFill>
            <a:schemeClr val="tx2">
              <a:lumMod val="20000"/>
              <a:lumOff val="80000"/>
            </a:schemeClr>
          </a:solidFill>
          <a:ln>
            <a:solidFill>
              <a:srgbClr val="336FB5"/>
            </a:solidFill>
          </a:ln>
        </p:spPr>
        <p:txBody>
          <a:bodyPr wrap="square" rtlCol="0" anchor="ctr">
            <a:spAutoFit/>
          </a:bodyPr>
          <a:lstStyle/>
          <a:p>
            <a:pPr algn="ctr">
              <a:lnSpc>
                <a:spcPct val="110000"/>
              </a:lnSpc>
              <a:spcBef>
                <a:spcPts val="300"/>
              </a:spcBef>
            </a:pPr>
            <a:r>
              <a:rPr lang="de-DE" dirty="0">
                <a:solidFill>
                  <a:srgbClr val="336FB5"/>
                </a:solidFill>
              </a:rPr>
              <a:t>DIN EN 14487</a:t>
            </a:r>
          </a:p>
        </p:txBody>
      </p:sp>
      <p:sp>
        <p:nvSpPr>
          <p:cNvPr id="38" name="Textfeld 37"/>
          <p:cNvSpPr txBox="1"/>
          <p:nvPr/>
        </p:nvSpPr>
        <p:spPr>
          <a:xfrm>
            <a:off x="3032832" y="4383209"/>
            <a:ext cx="1984893" cy="397032"/>
          </a:xfrm>
          <a:prstGeom prst="rect">
            <a:avLst/>
          </a:prstGeom>
          <a:solidFill>
            <a:schemeClr val="tx2">
              <a:lumMod val="20000"/>
              <a:lumOff val="80000"/>
            </a:schemeClr>
          </a:solidFill>
          <a:ln>
            <a:solidFill>
              <a:srgbClr val="336FB5"/>
            </a:solidFill>
          </a:ln>
        </p:spPr>
        <p:txBody>
          <a:bodyPr wrap="square" rtlCol="0" anchor="ctr">
            <a:spAutoFit/>
          </a:bodyPr>
          <a:lstStyle/>
          <a:p>
            <a:pPr algn="ctr">
              <a:lnSpc>
                <a:spcPct val="110000"/>
              </a:lnSpc>
              <a:spcBef>
                <a:spcPts val="300"/>
              </a:spcBef>
            </a:pPr>
            <a:r>
              <a:rPr lang="de-DE" dirty="0">
                <a:solidFill>
                  <a:srgbClr val="336FB5"/>
                </a:solidFill>
              </a:rPr>
              <a:t>DIN 18551</a:t>
            </a:r>
          </a:p>
        </p:txBody>
      </p:sp>
      <p:sp>
        <p:nvSpPr>
          <p:cNvPr id="39" name="Textfeld 38"/>
          <p:cNvSpPr txBox="1"/>
          <p:nvPr/>
        </p:nvSpPr>
        <p:spPr>
          <a:xfrm>
            <a:off x="3032831" y="5182346"/>
            <a:ext cx="1984894" cy="701731"/>
          </a:xfrm>
          <a:prstGeom prst="rect">
            <a:avLst/>
          </a:prstGeom>
          <a:solidFill>
            <a:schemeClr val="tx2">
              <a:lumMod val="20000"/>
              <a:lumOff val="80000"/>
            </a:schemeClr>
          </a:solidFill>
          <a:ln>
            <a:solidFill>
              <a:srgbClr val="336FB5"/>
            </a:solidFill>
          </a:ln>
        </p:spPr>
        <p:txBody>
          <a:bodyPr wrap="square" rtlCol="0" anchor="ctr">
            <a:spAutoFit/>
          </a:bodyPr>
          <a:lstStyle/>
          <a:p>
            <a:pPr algn="ctr">
              <a:lnSpc>
                <a:spcPct val="110000"/>
              </a:lnSpc>
              <a:spcBef>
                <a:spcPts val="300"/>
              </a:spcBef>
            </a:pPr>
            <a:r>
              <a:rPr lang="de-DE" dirty="0">
                <a:solidFill>
                  <a:srgbClr val="336FB5"/>
                </a:solidFill>
              </a:rPr>
              <a:t>ZTV-W LB 219, Abschnitt 4</a:t>
            </a:r>
          </a:p>
        </p:txBody>
      </p:sp>
      <p:sp>
        <p:nvSpPr>
          <p:cNvPr id="40" name="Textfeld 39"/>
          <p:cNvSpPr txBox="1"/>
          <p:nvPr/>
        </p:nvSpPr>
        <p:spPr>
          <a:xfrm>
            <a:off x="5266607" y="3565793"/>
            <a:ext cx="6274834" cy="373436"/>
          </a:xfrm>
          <a:prstGeom prst="rect">
            <a:avLst/>
          </a:prstGeom>
          <a:solidFill>
            <a:schemeClr val="tx2">
              <a:lumMod val="20000"/>
              <a:lumOff val="80000"/>
            </a:schemeClr>
          </a:solidFill>
          <a:ln>
            <a:solidFill>
              <a:srgbClr val="336FB5"/>
            </a:solidFill>
          </a:ln>
        </p:spPr>
        <p:txBody>
          <a:bodyPr wrap="square" rtlCol="0" anchor="ctr">
            <a:spAutoFit/>
          </a:bodyPr>
          <a:lstStyle/>
          <a:p>
            <a:pPr algn="ctr">
              <a:lnSpc>
                <a:spcPct val="110000"/>
              </a:lnSpc>
              <a:spcBef>
                <a:spcPts val="300"/>
              </a:spcBef>
            </a:pPr>
            <a:r>
              <a:rPr lang="de-DE" dirty="0">
                <a:solidFill>
                  <a:srgbClr val="336FB5"/>
                </a:solidFill>
              </a:rPr>
              <a:t>DIN EN 1504-Reihe</a:t>
            </a:r>
          </a:p>
        </p:txBody>
      </p:sp>
      <p:sp>
        <p:nvSpPr>
          <p:cNvPr id="41" name="Textfeld 40"/>
          <p:cNvSpPr txBox="1"/>
          <p:nvPr/>
        </p:nvSpPr>
        <p:spPr>
          <a:xfrm>
            <a:off x="5266607" y="4273550"/>
            <a:ext cx="6278623" cy="373436"/>
          </a:xfrm>
          <a:prstGeom prst="rect">
            <a:avLst/>
          </a:prstGeom>
          <a:solidFill>
            <a:schemeClr val="tx2">
              <a:lumMod val="20000"/>
              <a:lumOff val="80000"/>
            </a:schemeClr>
          </a:solidFill>
          <a:ln>
            <a:solidFill>
              <a:srgbClr val="336FB5"/>
            </a:solidFill>
          </a:ln>
        </p:spPr>
        <p:txBody>
          <a:bodyPr wrap="square" rtlCol="0" anchor="ctr">
            <a:spAutoFit/>
          </a:bodyPr>
          <a:lstStyle/>
          <a:p>
            <a:pPr algn="ctr">
              <a:lnSpc>
                <a:spcPct val="110000"/>
              </a:lnSpc>
              <a:spcBef>
                <a:spcPts val="300"/>
              </a:spcBef>
            </a:pPr>
            <a:r>
              <a:rPr lang="de-DE" dirty="0">
                <a:solidFill>
                  <a:srgbClr val="336FB5"/>
                </a:solidFill>
              </a:rPr>
              <a:t>Gelbdruck DAfStb-RL Instandhaltung von Betonbauteilen</a:t>
            </a:r>
          </a:p>
        </p:txBody>
      </p:sp>
      <p:sp>
        <p:nvSpPr>
          <p:cNvPr id="42" name="Textfeld 41"/>
          <p:cNvSpPr txBox="1"/>
          <p:nvPr/>
        </p:nvSpPr>
        <p:spPr>
          <a:xfrm>
            <a:off x="5266607" y="5165512"/>
            <a:ext cx="3190272" cy="740203"/>
          </a:xfrm>
          <a:prstGeom prst="rect">
            <a:avLst/>
          </a:prstGeom>
          <a:solidFill>
            <a:schemeClr val="tx2">
              <a:lumMod val="20000"/>
              <a:lumOff val="80000"/>
            </a:schemeClr>
          </a:solidFill>
          <a:ln>
            <a:solidFill>
              <a:srgbClr val="336FB5"/>
            </a:solidFill>
          </a:ln>
        </p:spPr>
        <p:txBody>
          <a:bodyPr wrap="square" rtlCol="0" anchor="ctr">
            <a:spAutoFit/>
          </a:bodyPr>
          <a:lstStyle/>
          <a:p>
            <a:pPr algn="ctr">
              <a:lnSpc>
                <a:spcPct val="110000"/>
              </a:lnSpc>
              <a:spcBef>
                <a:spcPts val="300"/>
              </a:spcBef>
            </a:pPr>
            <a:r>
              <a:rPr lang="de-DE" dirty="0">
                <a:solidFill>
                  <a:srgbClr val="336FB5"/>
                </a:solidFill>
              </a:rPr>
              <a:t>ZTV-W LB 219, </a:t>
            </a:r>
          </a:p>
          <a:p>
            <a:pPr algn="ctr">
              <a:lnSpc>
                <a:spcPct val="110000"/>
              </a:lnSpc>
              <a:spcBef>
                <a:spcPts val="300"/>
              </a:spcBef>
            </a:pPr>
            <a:r>
              <a:rPr lang="de-DE" dirty="0">
                <a:solidFill>
                  <a:srgbClr val="336FB5"/>
                </a:solidFill>
              </a:rPr>
              <a:t>Abschnitt 5+6</a:t>
            </a:r>
          </a:p>
        </p:txBody>
      </p:sp>
      <p:sp>
        <p:nvSpPr>
          <p:cNvPr id="43" name="Textfeld 42"/>
          <p:cNvSpPr txBox="1"/>
          <p:nvPr/>
        </p:nvSpPr>
        <p:spPr>
          <a:xfrm>
            <a:off x="8657652" y="5165513"/>
            <a:ext cx="2879999" cy="740203"/>
          </a:xfrm>
          <a:prstGeom prst="rect">
            <a:avLst/>
          </a:prstGeom>
          <a:solidFill>
            <a:schemeClr val="tx2">
              <a:lumMod val="20000"/>
              <a:lumOff val="80000"/>
            </a:schemeClr>
          </a:solidFill>
          <a:ln>
            <a:solidFill>
              <a:srgbClr val="336FB5"/>
            </a:solidFill>
          </a:ln>
        </p:spPr>
        <p:txBody>
          <a:bodyPr wrap="square" rtlCol="0" anchor="ctr">
            <a:spAutoFit/>
          </a:bodyPr>
          <a:lstStyle/>
          <a:p>
            <a:pPr algn="ctr">
              <a:lnSpc>
                <a:spcPct val="110000"/>
              </a:lnSpc>
              <a:spcBef>
                <a:spcPts val="300"/>
              </a:spcBef>
            </a:pPr>
            <a:r>
              <a:rPr lang="de-DE" dirty="0">
                <a:solidFill>
                  <a:srgbClr val="336FB5"/>
                </a:solidFill>
              </a:rPr>
              <a:t>ZTV-W LB 219, </a:t>
            </a:r>
          </a:p>
          <a:p>
            <a:pPr algn="ctr">
              <a:lnSpc>
                <a:spcPct val="110000"/>
              </a:lnSpc>
              <a:spcBef>
                <a:spcPts val="300"/>
              </a:spcBef>
            </a:pPr>
            <a:r>
              <a:rPr lang="de-DE" dirty="0">
                <a:solidFill>
                  <a:srgbClr val="336FB5"/>
                </a:solidFill>
              </a:rPr>
              <a:t>Abschnitt 7+8</a:t>
            </a:r>
          </a:p>
        </p:txBody>
      </p:sp>
      <p:sp>
        <p:nvSpPr>
          <p:cNvPr id="44" name="Pfeil nach unten 43"/>
          <p:cNvSpPr/>
          <p:nvPr/>
        </p:nvSpPr>
        <p:spPr>
          <a:xfrm>
            <a:off x="3817978" y="3917955"/>
            <a:ext cx="420617" cy="415817"/>
          </a:xfrm>
          <a:prstGeom prst="downArrow">
            <a:avLst/>
          </a:prstGeom>
          <a:solidFill>
            <a:schemeClr val="bg1"/>
          </a:solidFill>
          <a:ln>
            <a:solidFill>
              <a:srgbClr val="336F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5" name="Pfeil nach unten 44"/>
          <p:cNvSpPr/>
          <p:nvPr/>
        </p:nvSpPr>
        <p:spPr>
          <a:xfrm>
            <a:off x="1532372" y="3908064"/>
            <a:ext cx="420617" cy="425707"/>
          </a:xfrm>
          <a:prstGeom prst="downArrow">
            <a:avLst/>
          </a:prstGeom>
          <a:solidFill>
            <a:schemeClr val="bg1"/>
          </a:solidFill>
          <a:ln>
            <a:solidFill>
              <a:srgbClr val="336F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3" name="Pfeil nach unten 52"/>
          <p:cNvSpPr/>
          <p:nvPr/>
        </p:nvSpPr>
        <p:spPr>
          <a:xfrm>
            <a:off x="9869599" y="4712581"/>
            <a:ext cx="420617" cy="444364"/>
          </a:xfrm>
          <a:prstGeom prst="downArrow">
            <a:avLst/>
          </a:prstGeom>
          <a:solidFill>
            <a:schemeClr val="bg1"/>
          </a:solidFill>
          <a:ln>
            <a:solidFill>
              <a:srgbClr val="336F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4" name="Pfeil nach unten 53"/>
          <p:cNvSpPr/>
          <p:nvPr/>
        </p:nvSpPr>
        <p:spPr>
          <a:xfrm>
            <a:off x="6666736" y="4712581"/>
            <a:ext cx="420617" cy="444364"/>
          </a:xfrm>
          <a:prstGeom prst="downArrow">
            <a:avLst/>
          </a:prstGeom>
          <a:solidFill>
            <a:schemeClr val="bg1"/>
          </a:solidFill>
          <a:ln>
            <a:solidFill>
              <a:srgbClr val="336F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7" name="Pfeil nach unten 56"/>
          <p:cNvSpPr/>
          <p:nvPr/>
        </p:nvSpPr>
        <p:spPr>
          <a:xfrm>
            <a:off x="1532373" y="4806203"/>
            <a:ext cx="420617" cy="350742"/>
          </a:xfrm>
          <a:prstGeom prst="downArrow">
            <a:avLst/>
          </a:prstGeom>
          <a:solidFill>
            <a:schemeClr val="bg1"/>
          </a:solidFill>
          <a:ln>
            <a:solidFill>
              <a:srgbClr val="336F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8" name="Pfeil nach unten 57"/>
          <p:cNvSpPr/>
          <p:nvPr/>
        </p:nvSpPr>
        <p:spPr>
          <a:xfrm>
            <a:off x="3835333" y="4806203"/>
            <a:ext cx="420617" cy="376704"/>
          </a:xfrm>
          <a:prstGeom prst="downArrow">
            <a:avLst/>
          </a:prstGeom>
          <a:solidFill>
            <a:schemeClr val="bg1"/>
          </a:solidFill>
          <a:ln>
            <a:solidFill>
              <a:srgbClr val="336F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6" name="Gerade Verbindung 15"/>
          <p:cNvCxnSpPr>
            <a:cxnSpLocks/>
          </p:cNvCxnSpPr>
          <p:nvPr/>
        </p:nvCxnSpPr>
        <p:spPr>
          <a:xfrm>
            <a:off x="5276212" y="4073656"/>
            <a:ext cx="6269019" cy="0"/>
          </a:xfrm>
          <a:prstGeom prst="line">
            <a:avLst/>
          </a:prstGeom>
          <a:ln w="50800" cap="rnd">
            <a:solidFill>
              <a:srgbClr val="FF0000"/>
            </a:solidFill>
            <a:prstDash val="lgDash"/>
            <a:headEnd type="diamond" w="lg" len="med"/>
            <a:tailEnd type="diamond" w="lg" len="med"/>
          </a:ln>
        </p:spPr>
        <p:style>
          <a:lnRef idx="1">
            <a:schemeClr val="accent1"/>
          </a:lnRef>
          <a:fillRef idx="0">
            <a:schemeClr val="accent1"/>
          </a:fillRef>
          <a:effectRef idx="0">
            <a:schemeClr val="accent1"/>
          </a:effectRef>
          <a:fontRef idx="minor">
            <a:schemeClr val="tx1"/>
          </a:fontRef>
        </p:style>
      </p:cxnSp>
      <p:sp>
        <p:nvSpPr>
          <p:cNvPr id="48" name="Pfeil nach unten 47"/>
          <p:cNvSpPr/>
          <p:nvPr/>
        </p:nvSpPr>
        <p:spPr>
          <a:xfrm>
            <a:off x="4093361" y="2152978"/>
            <a:ext cx="467058" cy="1332189"/>
          </a:xfrm>
          <a:prstGeom prst="downArrow">
            <a:avLst/>
          </a:prstGeom>
          <a:solidFill>
            <a:schemeClr val="bg1"/>
          </a:solidFill>
          <a:ln>
            <a:solidFill>
              <a:srgbClr val="336FB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de-DE" dirty="0"/>
          </a:p>
        </p:txBody>
      </p:sp>
      <p:sp>
        <p:nvSpPr>
          <p:cNvPr id="50" name="Pfeil nach unten 49"/>
          <p:cNvSpPr/>
          <p:nvPr/>
        </p:nvSpPr>
        <p:spPr>
          <a:xfrm>
            <a:off x="9846378" y="2178946"/>
            <a:ext cx="467058" cy="1332189"/>
          </a:xfrm>
          <a:prstGeom prst="downArrow">
            <a:avLst/>
          </a:prstGeom>
          <a:solidFill>
            <a:schemeClr val="bg1"/>
          </a:solidFill>
          <a:ln>
            <a:solidFill>
              <a:srgbClr val="336FB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de-DE" dirty="0"/>
          </a:p>
        </p:txBody>
      </p:sp>
      <p:sp>
        <p:nvSpPr>
          <p:cNvPr id="51" name="Pfeil nach unten 50"/>
          <p:cNvSpPr/>
          <p:nvPr/>
        </p:nvSpPr>
        <p:spPr>
          <a:xfrm>
            <a:off x="6643515" y="2213239"/>
            <a:ext cx="467058" cy="1332189"/>
          </a:xfrm>
          <a:prstGeom prst="downArrow">
            <a:avLst/>
          </a:prstGeom>
          <a:solidFill>
            <a:schemeClr val="bg1"/>
          </a:solidFill>
          <a:ln>
            <a:solidFill>
              <a:srgbClr val="336FB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de-DE" dirty="0"/>
          </a:p>
        </p:txBody>
      </p:sp>
      <p:sp>
        <p:nvSpPr>
          <p:cNvPr id="52" name="Pfeil nach unten 51"/>
          <p:cNvSpPr/>
          <p:nvPr/>
        </p:nvSpPr>
        <p:spPr>
          <a:xfrm>
            <a:off x="1049410" y="2152882"/>
            <a:ext cx="467058" cy="1332189"/>
          </a:xfrm>
          <a:prstGeom prst="downArrow">
            <a:avLst/>
          </a:prstGeom>
          <a:solidFill>
            <a:schemeClr val="bg1"/>
          </a:solidFill>
          <a:ln>
            <a:solidFill>
              <a:srgbClr val="336FB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de-DE" dirty="0"/>
          </a:p>
        </p:txBody>
      </p:sp>
      <p:sp>
        <p:nvSpPr>
          <p:cNvPr id="8" name="Ellipse 7"/>
          <p:cNvSpPr/>
          <p:nvPr/>
        </p:nvSpPr>
        <p:spPr>
          <a:xfrm>
            <a:off x="1804522" y="2447764"/>
            <a:ext cx="2217749" cy="742424"/>
          </a:xfrm>
          <a:prstGeom prst="ellipse">
            <a:avLst/>
          </a:prstGeom>
          <a:ln>
            <a:solidFill>
              <a:srgbClr val="336F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rgbClr val="336FB5"/>
                </a:solidFill>
              </a:rPr>
              <a:t>Nicht harmonisierte Produkte</a:t>
            </a:r>
          </a:p>
        </p:txBody>
      </p:sp>
      <p:sp>
        <p:nvSpPr>
          <p:cNvPr id="59" name="Ellipse 58"/>
          <p:cNvSpPr/>
          <p:nvPr/>
        </p:nvSpPr>
        <p:spPr>
          <a:xfrm>
            <a:off x="7348004" y="2412152"/>
            <a:ext cx="2217749" cy="742424"/>
          </a:xfrm>
          <a:prstGeom prst="ellipse">
            <a:avLst/>
          </a:prstGeom>
          <a:ln>
            <a:solidFill>
              <a:srgbClr val="336F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rgbClr val="336FB5"/>
                </a:solidFill>
              </a:rPr>
              <a:t>Harmonisierte Produkte</a:t>
            </a:r>
          </a:p>
        </p:txBody>
      </p:sp>
    </p:spTree>
    <p:extLst>
      <p:ext uri="{BB962C8B-B14F-4D97-AF65-F5344CB8AC3E}">
        <p14:creationId xmlns:p14="http://schemas.microsoft.com/office/powerpoint/2010/main" val="31210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1" grpId="0" animBg="1"/>
      <p:bldP spid="31" grpId="0" animBg="1"/>
      <p:bldP spid="32" grpId="0" animBg="1"/>
      <p:bldP spid="40" grpId="0" animBg="1"/>
      <p:bldP spid="41" grpId="0" animBg="1"/>
      <p:bldP spid="42" grpId="0" animBg="1"/>
      <p:bldP spid="43" grpId="0" animBg="1"/>
      <p:bldP spid="53" grpId="0" animBg="1"/>
      <p:bldP spid="54" grpId="0" animBg="1"/>
      <p:bldP spid="50" grpId="0" animBg="1"/>
      <p:bldP spid="51" grpId="0" animBg="1"/>
      <p:bldP spid="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hteck 57"/>
          <p:cNvSpPr/>
          <p:nvPr/>
        </p:nvSpPr>
        <p:spPr>
          <a:xfrm>
            <a:off x="8609279" y="1547889"/>
            <a:ext cx="3049321" cy="471321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9" name="Rechteck 58"/>
          <p:cNvSpPr/>
          <p:nvPr/>
        </p:nvSpPr>
        <p:spPr>
          <a:xfrm>
            <a:off x="5199493" y="1563881"/>
            <a:ext cx="3323518" cy="469721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0" name="Rechteck 59"/>
          <p:cNvSpPr/>
          <p:nvPr/>
        </p:nvSpPr>
        <p:spPr>
          <a:xfrm>
            <a:off x="2959535" y="1563881"/>
            <a:ext cx="2138442" cy="469721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7" name="Rechteck 56"/>
          <p:cNvSpPr/>
          <p:nvPr/>
        </p:nvSpPr>
        <p:spPr>
          <a:xfrm>
            <a:off x="520700" y="1563881"/>
            <a:ext cx="2260600" cy="469721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Fußzeilenplatzhalter 4"/>
          <p:cNvSpPr>
            <a:spLocks noGrp="1"/>
          </p:cNvSpPr>
          <p:nvPr>
            <p:ph type="ftr" sz="quarter" idx="3"/>
          </p:nvPr>
        </p:nvSpPr>
        <p:spPr/>
        <p:txBody>
          <a:bodyPr/>
          <a:lstStyle/>
          <a:p>
            <a:r>
              <a:rPr lang="de-DE"/>
              <a:t>Musterfoliensatz zur ZTV-W LB 219</a:t>
            </a:r>
            <a:endParaRPr lang="de-DE" dirty="0"/>
          </a:p>
        </p:txBody>
      </p:sp>
      <p:sp>
        <p:nvSpPr>
          <p:cNvPr id="6" name="Datumsplatzhalter 5"/>
          <p:cNvSpPr>
            <a:spLocks noGrp="1"/>
          </p:cNvSpPr>
          <p:nvPr>
            <p:ph type="dt" sz="half" idx="2"/>
          </p:nvPr>
        </p:nvSpPr>
        <p:spPr/>
        <p:txBody>
          <a:bodyPr/>
          <a:lstStyle/>
          <a:p>
            <a:r>
              <a:rPr lang="de-DE"/>
              <a:t>07.10.2022</a:t>
            </a:r>
            <a:endParaRPr lang="de-DE" dirty="0"/>
          </a:p>
        </p:txBody>
      </p:sp>
      <p:sp>
        <p:nvSpPr>
          <p:cNvPr id="7" name="Foliennummernplatzhalter 6"/>
          <p:cNvSpPr>
            <a:spLocks noGrp="1"/>
          </p:cNvSpPr>
          <p:nvPr>
            <p:ph type="sldNum" sz="quarter" idx="4"/>
          </p:nvPr>
        </p:nvSpPr>
        <p:spPr/>
        <p:txBody>
          <a:bodyPr/>
          <a:lstStyle/>
          <a:p>
            <a:r>
              <a:rPr lang="de-DE" dirty="0"/>
              <a:t>Seite </a:t>
            </a:r>
            <a:fld id="{C9E9A98A-EE95-46CB-BABE-E6CF43D50E3B}" type="slidenum">
              <a:rPr lang="de-DE" smtClean="0"/>
              <a:pPr/>
              <a:t>7</a:t>
            </a:fld>
            <a:endParaRPr lang="de-DE" dirty="0"/>
          </a:p>
        </p:txBody>
      </p:sp>
      <p:sp>
        <p:nvSpPr>
          <p:cNvPr id="29" name="Textplatzhalter 1"/>
          <p:cNvSpPr txBox="1">
            <a:spLocks/>
          </p:cNvSpPr>
          <p:nvPr/>
        </p:nvSpPr>
        <p:spPr>
          <a:xfrm>
            <a:off x="611652" y="411097"/>
            <a:ext cx="10926000" cy="432000"/>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Clr>
                <a:srgbClr val="2C63B1"/>
              </a:buClr>
              <a:buFont typeface="Wingdings" panose="05000000000000000000" pitchFamily="2" charset="2"/>
              <a:buNone/>
              <a:defRPr sz="2200" b="1" kern="1200" baseline="0">
                <a:solidFill>
                  <a:srgbClr val="2C63B1"/>
                </a:solidFill>
                <a:latin typeface="+mn-lt"/>
                <a:ea typeface="+mn-ea"/>
                <a:cs typeface="+mn-cs"/>
              </a:defRPr>
            </a:lvl1pPr>
            <a:lvl2pPr marL="357188" marR="0" indent="-357188" algn="l" defTabSz="914400" rtl="0" eaLnBrk="1" fontAlgn="auto" latinLnBrk="0" hangingPunct="1">
              <a:lnSpc>
                <a:spcPct val="100000"/>
              </a:lnSpc>
              <a:spcBef>
                <a:spcPct val="20000"/>
              </a:spcBef>
              <a:spcAft>
                <a:spcPts val="0"/>
              </a:spcAft>
              <a:buClrTx/>
              <a:buSzTx/>
              <a:buFont typeface="+mj-lt"/>
              <a:buAutoNum type="arabicPeriod"/>
              <a:tabLst>
                <a:tab pos="357188" algn="l"/>
              </a:tabLst>
              <a:defRPr sz="2200" kern="1200">
                <a:solidFill>
                  <a:srgbClr val="2C63B1"/>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Besonderheiten einer Instandsetzung an Verkehrswasserbauwerken</a:t>
            </a:r>
          </a:p>
        </p:txBody>
      </p:sp>
      <p:sp>
        <p:nvSpPr>
          <p:cNvPr id="3" name="Rechteck 2"/>
          <p:cNvSpPr/>
          <p:nvPr/>
        </p:nvSpPr>
        <p:spPr>
          <a:xfrm>
            <a:off x="611652" y="1066885"/>
            <a:ext cx="7430476" cy="496996"/>
          </a:xfrm>
          <a:prstGeom prst="rect">
            <a:avLst/>
          </a:prstGeom>
        </p:spPr>
        <p:txBody>
          <a:bodyPr wrap="square">
            <a:spAutoFit/>
          </a:bodyPr>
          <a:lstStyle/>
          <a:p>
            <a:pPr lvl="0">
              <a:lnSpc>
                <a:spcPct val="150000"/>
              </a:lnSpc>
              <a:tabLst>
                <a:tab pos="806450" algn="l"/>
              </a:tabLst>
            </a:pPr>
            <a:r>
              <a:rPr lang="de-DE" sz="2000" u="sng" dirty="0">
                <a:solidFill>
                  <a:srgbClr val="2C63B1"/>
                </a:solidFill>
              </a:rPr>
              <a:t>Regelwerkssituation Verkehrswasserbau mit TR Instandhaltung</a:t>
            </a:r>
          </a:p>
        </p:txBody>
      </p:sp>
      <p:sp>
        <p:nvSpPr>
          <p:cNvPr id="2" name="Textfeld 1"/>
          <p:cNvSpPr txBox="1"/>
          <p:nvPr/>
        </p:nvSpPr>
        <p:spPr>
          <a:xfrm>
            <a:off x="637721" y="1617365"/>
            <a:ext cx="2043135" cy="507831"/>
          </a:xfrm>
          <a:prstGeom prst="rect">
            <a:avLst/>
          </a:prstGeom>
          <a:solidFill>
            <a:schemeClr val="tx2">
              <a:lumMod val="20000"/>
              <a:lumOff val="80000"/>
            </a:schemeClr>
          </a:solidFill>
          <a:ln>
            <a:solidFill>
              <a:srgbClr val="336FB5"/>
            </a:solidFill>
          </a:ln>
        </p:spPr>
        <p:txBody>
          <a:bodyPr wrap="square" rtlCol="0" anchor="ctr">
            <a:spAutoFit/>
          </a:bodyPr>
          <a:lstStyle/>
          <a:p>
            <a:pPr algn="ctr" eaLnBrk="0" fontAlgn="base" hangingPunct="0">
              <a:lnSpc>
                <a:spcPct val="150000"/>
              </a:lnSpc>
              <a:spcBef>
                <a:spcPts val="1200"/>
              </a:spcBef>
              <a:spcAft>
                <a:spcPct val="0"/>
              </a:spcAft>
              <a:buSzPct val="100000"/>
            </a:pPr>
            <a:r>
              <a:rPr lang="de-DE" dirty="0">
                <a:solidFill>
                  <a:srgbClr val="336FB5"/>
                </a:solidFill>
              </a:rPr>
              <a:t>Beton</a:t>
            </a:r>
          </a:p>
        </p:txBody>
      </p:sp>
      <p:sp>
        <p:nvSpPr>
          <p:cNvPr id="30" name="Textfeld 29"/>
          <p:cNvSpPr txBox="1"/>
          <p:nvPr/>
        </p:nvSpPr>
        <p:spPr>
          <a:xfrm>
            <a:off x="3026817" y="1617365"/>
            <a:ext cx="1990908" cy="504000"/>
          </a:xfrm>
          <a:prstGeom prst="rect">
            <a:avLst/>
          </a:prstGeom>
          <a:solidFill>
            <a:schemeClr val="tx2">
              <a:lumMod val="20000"/>
              <a:lumOff val="80000"/>
            </a:schemeClr>
          </a:solidFill>
          <a:ln>
            <a:solidFill>
              <a:srgbClr val="336FB5"/>
            </a:solidFill>
          </a:ln>
        </p:spPr>
        <p:txBody>
          <a:bodyPr wrap="square" rtlCol="0" anchor="ctr">
            <a:spAutoFit/>
          </a:bodyPr>
          <a:lstStyle/>
          <a:p>
            <a:pPr algn="ctr">
              <a:lnSpc>
                <a:spcPct val="110000"/>
              </a:lnSpc>
              <a:spcBef>
                <a:spcPts val="300"/>
              </a:spcBef>
            </a:pPr>
            <a:r>
              <a:rPr lang="de-DE" dirty="0">
                <a:solidFill>
                  <a:srgbClr val="336FB5"/>
                </a:solidFill>
              </a:rPr>
              <a:t>Spritzbeton</a:t>
            </a:r>
          </a:p>
        </p:txBody>
      </p:sp>
      <p:sp>
        <p:nvSpPr>
          <p:cNvPr id="31" name="Textfeld 30"/>
          <p:cNvSpPr txBox="1"/>
          <p:nvPr/>
        </p:nvSpPr>
        <p:spPr>
          <a:xfrm>
            <a:off x="5241252" y="1637182"/>
            <a:ext cx="3240000" cy="504000"/>
          </a:xfrm>
          <a:prstGeom prst="rect">
            <a:avLst/>
          </a:prstGeom>
          <a:solidFill>
            <a:schemeClr val="tx2">
              <a:lumMod val="20000"/>
              <a:lumOff val="80000"/>
            </a:schemeClr>
          </a:solidFill>
          <a:ln>
            <a:solidFill>
              <a:srgbClr val="336FB5"/>
            </a:solidFill>
          </a:ln>
        </p:spPr>
        <p:txBody>
          <a:bodyPr wrap="square" rtlCol="0" anchor="ctr">
            <a:spAutoFit/>
          </a:bodyPr>
          <a:lstStyle/>
          <a:p>
            <a:pPr algn="ctr">
              <a:lnSpc>
                <a:spcPct val="110000"/>
              </a:lnSpc>
              <a:spcBef>
                <a:spcPts val="300"/>
              </a:spcBef>
            </a:pPr>
            <a:r>
              <a:rPr lang="de-DE" dirty="0">
                <a:solidFill>
                  <a:srgbClr val="336FB5"/>
                </a:solidFill>
              </a:rPr>
              <a:t>Handauftrag und Spritzmörtel</a:t>
            </a:r>
          </a:p>
        </p:txBody>
      </p:sp>
      <p:sp>
        <p:nvSpPr>
          <p:cNvPr id="32" name="Textfeld 31"/>
          <p:cNvSpPr txBox="1"/>
          <p:nvPr/>
        </p:nvSpPr>
        <p:spPr>
          <a:xfrm>
            <a:off x="8691898" y="1624444"/>
            <a:ext cx="2880000" cy="504000"/>
          </a:xfrm>
          <a:prstGeom prst="rect">
            <a:avLst/>
          </a:prstGeom>
          <a:solidFill>
            <a:schemeClr val="tx2">
              <a:lumMod val="20000"/>
              <a:lumOff val="80000"/>
            </a:schemeClr>
          </a:solidFill>
          <a:ln>
            <a:solidFill>
              <a:srgbClr val="336FB5"/>
            </a:solidFill>
          </a:ln>
        </p:spPr>
        <p:txBody>
          <a:bodyPr wrap="square" rtlCol="0" anchor="ctr">
            <a:spAutoFit/>
          </a:bodyPr>
          <a:lstStyle/>
          <a:p>
            <a:pPr algn="ctr">
              <a:lnSpc>
                <a:spcPct val="110000"/>
              </a:lnSpc>
              <a:spcBef>
                <a:spcPts val="300"/>
              </a:spcBef>
            </a:pPr>
            <a:r>
              <a:rPr lang="de-DE" dirty="0">
                <a:solidFill>
                  <a:srgbClr val="336FB5"/>
                </a:solidFill>
              </a:rPr>
              <a:t>OS+Rissfüllstoffe</a:t>
            </a:r>
          </a:p>
        </p:txBody>
      </p:sp>
      <p:sp>
        <p:nvSpPr>
          <p:cNvPr id="33" name="Textfeld 32"/>
          <p:cNvSpPr txBox="1"/>
          <p:nvPr/>
        </p:nvSpPr>
        <p:spPr>
          <a:xfrm>
            <a:off x="630142" y="2594814"/>
            <a:ext cx="2050714" cy="397032"/>
          </a:xfrm>
          <a:prstGeom prst="rect">
            <a:avLst/>
          </a:prstGeom>
          <a:solidFill>
            <a:schemeClr val="tx2">
              <a:lumMod val="20000"/>
              <a:lumOff val="80000"/>
            </a:schemeClr>
          </a:solidFill>
          <a:ln>
            <a:solidFill>
              <a:srgbClr val="336FB5"/>
            </a:solidFill>
          </a:ln>
        </p:spPr>
        <p:txBody>
          <a:bodyPr wrap="square" rtlCol="0" anchor="ctr">
            <a:spAutoFit/>
          </a:bodyPr>
          <a:lstStyle/>
          <a:p>
            <a:pPr algn="ctr">
              <a:lnSpc>
                <a:spcPct val="110000"/>
              </a:lnSpc>
              <a:spcBef>
                <a:spcPts val="300"/>
              </a:spcBef>
            </a:pPr>
            <a:r>
              <a:rPr lang="de-DE" dirty="0">
                <a:solidFill>
                  <a:srgbClr val="336FB5"/>
                </a:solidFill>
              </a:rPr>
              <a:t>DIN EN 206-1</a:t>
            </a:r>
          </a:p>
        </p:txBody>
      </p:sp>
      <p:sp>
        <p:nvSpPr>
          <p:cNvPr id="34" name="Textfeld 33"/>
          <p:cNvSpPr txBox="1"/>
          <p:nvPr/>
        </p:nvSpPr>
        <p:spPr>
          <a:xfrm>
            <a:off x="624125" y="3492952"/>
            <a:ext cx="2050716" cy="397032"/>
          </a:xfrm>
          <a:prstGeom prst="rect">
            <a:avLst/>
          </a:prstGeom>
          <a:solidFill>
            <a:schemeClr val="tx2">
              <a:lumMod val="20000"/>
              <a:lumOff val="80000"/>
            </a:schemeClr>
          </a:solidFill>
          <a:ln>
            <a:solidFill>
              <a:srgbClr val="336FB5"/>
            </a:solidFill>
          </a:ln>
        </p:spPr>
        <p:txBody>
          <a:bodyPr wrap="square" rtlCol="0" anchor="ctr">
            <a:spAutoFit/>
          </a:bodyPr>
          <a:lstStyle/>
          <a:p>
            <a:pPr algn="ctr">
              <a:lnSpc>
                <a:spcPct val="110000"/>
              </a:lnSpc>
              <a:spcBef>
                <a:spcPts val="300"/>
              </a:spcBef>
            </a:pPr>
            <a:r>
              <a:rPr lang="de-DE" dirty="0">
                <a:solidFill>
                  <a:srgbClr val="336FB5"/>
                </a:solidFill>
              </a:rPr>
              <a:t>DIN 1045-2</a:t>
            </a:r>
          </a:p>
        </p:txBody>
      </p:sp>
      <p:sp>
        <p:nvSpPr>
          <p:cNvPr id="35" name="Textfeld 34"/>
          <p:cNvSpPr txBox="1"/>
          <p:nvPr/>
        </p:nvSpPr>
        <p:spPr>
          <a:xfrm>
            <a:off x="609645" y="4480615"/>
            <a:ext cx="2050715" cy="701731"/>
          </a:xfrm>
          <a:prstGeom prst="rect">
            <a:avLst/>
          </a:prstGeom>
          <a:solidFill>
            <a:schemeClr val="tx2">
              <a:lumMod val="20000"/>
              <a:lumOff val="80000"/>
            </a:schemeClr>
          </a:solidFill>
          <a:ln>
            <a:solidFill>
              <a:srgbClr val="336FB5"/>
            </a:solidFill>
          </a:ln>
        </p:spPr>
        <p:txBody>
          <a:bodyPr wrap="square" rtlCol="0" anchor="ctr">
            <a:spAutoFit/>
          </a:bodyPr>
          <a:lstStyle/>
          <a:p>
            <a:pPr algn="ctr">
              <a:lnSpc>
                <a:spcPct val="110000"/>
              </a:lnSpc>
              <a:spcBef>
                <a:spcPts val="300"/>
              </a:spcBef>
            </a:pPr>
            <a:r>
              <a:rPr lang="de-DE" dirty="0">
                <a:solidFill>
                  <a:srgbClr val="336FB5"/>
                </a:solidFill>
              </a:rPr>
              <a:t>ZTV-W LB 219, Abschnitt 3</a:t>
            </a:r>
          </a:p>
        </p:txBody>
      </p:sp>
      <p:sp>
        <p:nvSpPr>
          <p:cNvPr id="37" name="Textfeld 36"/>
          <p:cNvSpPr txBox="1"/>
          <p:nvPr/>
        </p:nvSpPr>
        <p:spPr>
          <a:xfrm>
            <a:off x="3032831" y="2594814"/>
            <a:ext cx="1984893" cy="397032"/>
          </a:xfrm>
          <a:prstGeom prst="rect">
            <a:avLst/>
          </a:prstGeom>
          <a:solidFill>
            <a:schemeClr val="tx2">
              <a:lumMod val="20000"/>
              <a:lumOff val="80000"/>
            </a:schemeClr>
          </a:solidFill>
          <a:ln>
            <a:solidFill>
              <a:srgbClr val="336FB5"/>
            </a:solidFill>
          </a:ln>
        </p:spPr>
        <p:txBody>
          <a:bodyPr wrap="square" rtlCol="0" anchor="ctr">
            <a:spAutoFit/>
          </a:bodyPr>
          <a:lstStyle/>
          <a:p>
            <a:pPr algn="ctr">
              <a:lnSpc>
                <a:spcPct val="110000"/>
              </a:lnSpc>
              <a:spcBef>
                <a:spcPts val="300"/>
              </a:spcBef>
            </a:pPr>
            <a:r>
              <a:rPr lang="de-DE" dirty="0">
                <a:solidFill>
                  <a:srgbClr val="336FB5"/>
                </a:solidFill>
              </a:rPr>
              <a:t>DIN EN 14487</a:t>
            </a:r>
          </a:p>
        </p:txBody>
      </p:sp>
      <p:sp>
        <p:nvSpPr>
          <p:cNvPr id="38" name="Textfeld 37"/>
          <p:cNvSpPr txBox="1"/>
          <p:nvPr/>
        </p:nvSpPr>
        <p:spPr>
          <a:xfrm>
            <a:off x="3026816" y="3492952"/>
            <a:ext cx="1984893" cy="397032"/>
          </a:xfrm>
          <a:prstGeom prst="rect">
            <a:avLst/>
          </a:prstGeom>
          <a:solidFill>
            <a:schemeClr val="tx2">
              <a:lumMod val="20000"/>
              <a:lumOff val="80000"/>
            </a:schemeClr>
          </a:solidFill>
          <a:ln>
            <a:solidFill>
              <a:srgbClr val="336FB5"/>
            </a:solidFill>
          </a:ln>
        </p:spPr>
        <p:txBody>
          <a:bodyPr wrap="square" rtlCol="0" anchor="ctr">
            <a:spAutoFit/>
          </a:bodyPr>
          <a:lstStyle/>
          <a:p>
            <a:pPr algn="ctr">
              <a:lnSpc>
                <a:spcPct val="110000"/>
              </a:lnSpc>
              <a:spcBef>
                <a:spcPts val="300"/>
              </a:spcBef>
            </a:pPr>
            <a:r>
              <a:rPr lang="de-DE" dirty="0">
                <a:solidFill>
                  <a:srgbClr val="336FB5"/>
                </a:solidFill>
              </a:rPr>
              <a:t>DIN 18551</a:t>
            </a:r>
          </a:p>
        </p:txBody>
      </p:sp>
      <p:sp>
        <p:nvSpPr>
          <p:cNvPr id="39" name="Textfeld 38"/>
          <p:cNvSpPr txBox="1"/>
          <p:nvPr/>
        </p:nvSpPr>
        <p:spPr>
          <a:xfrm>
            <a:off x="3058899" y="4480615"/>
            <a:ext cx="1984894" cy="701731"/>
          </a:xfrm>
          <a:prstGeom prst="rect">
            <a:avLst/>
          </a:prstGeom>
          <a:solidFill>
            <a:schemeClr val="tx2">
              <a:lumMod val="20000"/>
              <a:lumOff val="80000"/>
            </a:schemeClr>
          </a:solidFill>
          <a:ln>
            <a:solidFill>
              <a:srgbClr val="336FB5"/>
            </a:solidFill>
          </a:ln>
        </p:spPr>
        <p:txBody>
          <a:bodyPr wrap="square" rtlCol="0" anchor="ctr">
            <a:spAutoFit/>
          </a:bodyPr>
          <a:lstStyle/>
          <a:p>
            <a:pPr algn="ctr">
              <a:lnSpc>
                <a:spcPct val="110000"/>
              </a:lnSpc>
              <a:spcBef>
                <a:spcPts val="300"/>
              </a:spcBef>
            </a:pPr>
            <a:r>
              <a:rPr lang="de-DE" dirty="0">
                <a:solidFill>
                  <a:srgbClr val="336FB5"/>
                </a:solidFill>
              </a:rPr>
              <a:t>ZTV-W LB 219, Abschnitt 4</a:t>
            </a:r>
          </a:p>
        </p:txBody>
      </p:sp>
      <p:sp>
        <p:nvSpPr>
          <p:cNvPr id="42" name="Textfeld 41"/>
          <p:cNvSpPr txBox="1"/>
          <p:nvPr/>
        </p:nvSpPr>
        <p:spPr>
          <a:xfrm>
            <a:off x="5276212" y="4480615"/>
            <a:ext cx="3156588" cy="740203"/>
          </a:xfrm>
          <a:prstGeom prst="rect">
            <a:avLst/>
          </a:prstGeom>
          <a:solidFill>
            <a:schemeClr val="tx2">
              <a:lumMod val="20000"/>
              <a:lumOff val="80000"/>
            </a:schemeClr>
          </a:solidFill>
          <a:ln>
            <a:solidFill>
              <a:srgbClr val="336FB5"/>
            </a:solidFill>
          </a:ln>
        </p:spPr>
        <p:txBody>
          <a:bodyPr wrap="square" rtlCol="0" anchor="ctr">
            <a:spAutoFit/>
          </a:bodyPr>
          <a:lstStyle/>
          <a:p>
            <a:pPr algn="ctr">
              <a:lnSpc>
                <a:spcPct val="110000"/>
              </a:lnSpc>
              <a:spcBef>
                <a:spcPts val="300"/>
              </a:spcBef>
            </a:pPr>
            <a:r>
              <a:rPr lang="de-DE" dirty="0">
                <a:solidFill>
                  <a:srgbClr val="336FB5"/>
                </a:solidFill>
              </a:rPr>
              <a:t>ZTV-W LB 219, </a:t>
            </a:r>
          </a:p>
          <a:p>
            <a:pPr algn="ctr">
              <a:lnSpc>
                <a:spcPct val="110000"/>
              </a:lnSpc>
              <a:spcBef>
                <a:spcPts val="300"/>
              </a:spcBef>
            </a:pPr>
            <a:r>
              <a:rPr lang="de-DE" dirty="0">
                <a:solidFill>
                  <a:srgbClr val="336FB5"/>
                </a:solidFill>
              </a:rPr>
              <a:t>Abschnitt 5+6</a:t>
            </a:r>
          </a:p>
        </p:txBody>
      </p:sp>
      <p:sp>
        <p:nvSpPr>
          <p:cNvPr id="43" name="Textfeld 42"/>
          <p:cNvSpPr txBox="1"/>
          <p:nvPr/>
        </p:nvSpPr>
        <p:spPr>
          <a:xfrm>
            <a:off x="8691898" y="4480614"/>
            <a:ext cx="2879999" cy="740203"/>
          </a:xfrm>
          <a:prstGeom prst="rect">
            <a:avLst/>
          </a:prstGeom>
          <a:solidFill>
            <a:schemeClr val="tx2">
              <a:lumMod val="20000"/>
              <a:lumOff val="80000"/>
            </a:schemeClr>
          </a:solidFill>
          <a:ln>
            <a:solidFill>
              <a:srgbClr val="336FB5"/>
            </a:solidFill>
          </a:ln>
        </p:spPr>
        <p:txBody>
          <a:bodyPr wrap="square" rtlCol="0" anchor="ctr">
            <a:spAutoFit/>
          </a:bodyPr>
          <a:lstStyle/>
          <a:p>
            <a:pPr algn="ctr">
              <a:lnSpc>
                <a:spcPct val="110000"/>
              </a:lnSpc>
              <a:spcBef>
                <a:spcPts val="300"/>
              </a:spcBef>
            </a:pPr>
            <a:r>
              <a:rPr lang="de-DE" dirty="0">
                <a:solidFill>
                  <a:srgbClr val="336FB5"/>
                </a:solidFill>
              </a:rPr>
              <a:t>ZTV-W LB 219, </a:t>
            </a:r>
          </a:p>
          <a:p>
            <a:pPr algn="ctr">
              <a:lnSpc>
                <a:spcPct val="110000"/>
              </a:lnSpc>
              <a:spcBef>
                <a:spcPts val="300"/>
              </a:spcBef>
            </a:pPr>
            <a:r>
              <a:rPr lang="de-DE" dirty="0">
                <a:solidFill>
                  <a:srgbClr val="336FB5"/>
                </a:solidFill>
              </a:rPr>
              <a:t>Abschnitt 7+8</a:t>
            </a:r>
          </a:p>
        </p:txBody>
      </p:sp>
      <p:sp>
        <p:nvSpPr>
          <p:cNvPr id="4" name="Pfeil nach unten 3"/>
          <p:cNvSpPr/>
          <p:nvPr/>
        </p:nvSpPr>
        <p:spPr>
          <a:xfrm>
            <a:off x="1424695" y="2166374"/>
            <a:ext cx="420617" cy="376704"/>
          </a:xfrm>
          <a:prstGeom prst="downArrow">
            <a:avLst/>
          </a:prstGeom>
          <a:solidFill>
            <a:schemeClr val="bg1"/>
          </a:solidFill>
          <a:ln>
            <a:solidFill>
              <a:srgbClr val="336F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4" name="Pfeil nach unten 43"/>
          <p:cNvSpPr/>
          <p:nvPr/>
        </p:nvSpPr>
        <p:spPr>
          <a:xfrm>
            <a:off x="3811962" y="3027698"/>
            <a:ext cx="420617" cy="397032"/>
          </a:xfrm>
          <a:prstGeom prst="downArrow">
            <a:avLst/>
          </a:prstGeom>
          <a:solidFill>
            <a:schemeClr val="bg1"/>
          </a:solidFill>
          <a:ln>
            <a:solidFill>
              <a:srgbClr val="336F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5" name="Pfeil nach unten 44"/>
          <p:cNvSpPr/>
          <p:nvPr/>
        </p:nvSpPr>
        <p:spPr>
          <a:xfrm>
            <a:off x="1448979" y="3022472"/>
            <a:ext cx="420617" cy="438992"/>
          </a:xfrm>
          <a:prstGeom prst="downArrow">
            <a:avLst/>
          </a:prstGeom>
          <a:solidFill>
            <a:schemeClr val="bg1"/>
          </a:solidFill>
          <a:ln>
            <a:solidFill>
              <a:srgbClr val="336F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8" name="Pfeil nach unten 47"/>
          <p:cNvSpPr/>
          <p:nvPr/>
        </p:nvSpPr>
        <p:spPr>
          <a:xfrm>
            <a:off x="3811962" y="2166374"/>
            <a:ext cx="420617" cy="376704"/>
          </a:xfrm>
          <a:prstGeom prst="downArrow">
            <a:avLst/>
          </a:prstGeom>
          <a:solidFill>
            <a:schemeClr val="bg1"/>
          </a:solidFill>
          <a:ln>
            <a:solidFill>
              <a:srgbClr val="336F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0" name="Pfeil nach unten 49"/>
          <p:cNvSpPr/>
          <p:nvPr/>
        </p:nvSpPr>
        <p:spPr>
          <a:xfrm>
            <a:off x="3808953" y="3958207"/>
            <a:ext cx="420617" cy="496082"/>
          </a:xfrm>
          <a:prstGeom prst="downArrow">
            <a:avLst/>
          </a:prstGeom>
          <a:solidFill>
            <a:schemeClr val="bg1"/>
          </a:solidFill>
          <a:ln>
            <a:solidFill>
              <a:srgbClr val="336F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1" name="Pfeil nach unten 50"/>
          <p:cNvSpPr/>
          <p:nvPr/>
        </p:nvSpPr>
        <p:spPr>
          <a:xfrm>
            <a:off x="1448979" y="3958207"/>
            <a:ext cx="420617" cy="498371"/>
          </a:xfrm>
          <a:prstGeom prst="downArrow">
            <a:avLst/>
          </a:prstGeom>
          <a:solidFill>
            <a:schemeClr val="bg1"/>
          </a:solidFill>
          <a:ln>
            <a:solidFill>
              <a:srgbClr val="336F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3" name="Textfeld 52"/>
          <p:cNvSpPr txBox="1"/>
          <p:nvPr/>
        </p:nvSpPr>
        <p:spPr>
          <a:xfrm>
            <a:off x="5216879" y="5768288"/>
            <a:ext cx="6320772" cy="373436"/>
          </a:xfrm>
          <a:prstGeom prst="rect">
            <a:avLst/>
          </a:prstGeom>
          <a:solidFill>
            <a:schemeClr val="tx2">
              <a:lumMod val="20000"/>
              <a:lumOff val="80000"/>
            </a:schemeClr>
          </a:solidFill>
          <a:ln>
            <a:solidFill>
              <a:srgbClr val="336FB5"/>
            </a:solidFill>
          </a:ln>
        </p:spPr>
        <p:txBody>
          <a:bodyPr wrap="square" rtlCol="0" anchor="ctr">
            <a:spAutoFit/>
          </a:bodyPr>
          <a:lstStyle/>
          <a:p>
            <a:pPr algn="ctr">
              <a:lnSpc>
                <a:spcPct val="110000"/>
              </a:lnSpc>
              <a:spcBef>
                <a:spcPts val="300"/>
              </a:spcBef>
            </a:pPr>
            <a:r>
              <a:rPr lang="de-DE" dirty="0">
                <a:solidFill>
                  <a:srgbClr val="336FB5"/>
                </a:solidFill>
              </a:rPr>
              <a:t>BAWEmpfehlung Instandsetzungsprodukte </a:t>
            </a:r>
            <a:r>
              <a:rPr lang="de-DE" sz="1400" dirty="0">
                <a:solidFill>
                  <a:srgbClr val="336FB5"/>
                </a:solidFill>
              </a:rPr>
              <a:t>(als Arbeitshilfe)</a:t>
            </a:r>
          </a:p>
        </p:txBody>
      </p:sp>
      <p:sp>
        <p:nvSpPr>
          <p:cNvPr id="55" name="Pfeil nach unten 54"/>
          <p:cNvSpPr/>
          <p:nvPr/>
        </p:nvSpPr>
        <p:spPr>
          <a:xfrm rot="10800000">
            <a:off x="6626570" y="5278710"/>
            <a:ext cx="420617" cy="376704"/>
          </a:xfrm>
          <a:prstGeom prst="downArrow">
            <a:avLst/>
          </a:prstGeom>
          <a:solidFill>
            <a:schemeClr val="bg1"/>
          </a:solidFill>
          <a:ln>
            <a:solidFill>
              <a:srgbClr val="336F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6" name="Pfeil nach unten 55"/>
          <p:cNvSpPr/>
          <p:nvPr/>
        </p:nvSpPr>
        <p:spPr>
          <a:xfrm rot="10800000">
            <a:off x="9711281" y="5284620"/>
            <a:ext cx="420617" cy="376704"/>
          </a:xfrm>
          <a:prstGeom prst="downArrow">
            <a:avLst/>
          </a:prstGeom>
          <a:solidFill>
            <a:schemeClr val="bg1"/>
          </a:solidFill>
          <a:ln>
            <a:solidFill>
              <a:srgbClr val="336F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6" name="Textfeld 35">
            <a:extLst>
              <a:ext uri="{FF2B5EF4-FFF2-40B4-BE49-F238E27FC236}">
                <a16:creationId xmlns:a16="http://schemas.microsoft.com/office/drawing/2014/main" id="{48772EC3-508D-4E3C-8E1E-2335A1FA4A01}"/>
              </a:ext>
            </a:extLst>
          </p:cNvPr>
          <p:cNvSpPr txBox="1"/>
          <p:nvPr/>
        </p:nvSpPr>
        <p:spPr>
          <a:xfrm>
            <a:off x="5276212" y="3503749"/>
            <a:ext cx="6320772" cy="373436"/>
          </a:xfrm>
          <a:prstGeom prst="rect">
            <a:avLst/>
          </a:prstGeom>
          <a:solidFill>
            <a:schemeClr val="tx2">
              <a:lumMod val="20000"/>
              <a:lumOff val="80000"/>
            </a:schemeClr>
          </a:solidFill>
          <a:ln>
            <a:solidFill>
              <a:srgbClr val="336FB5"/>
            </a:solidFill>
          </a:ln>
        </p:spPr>
        <p:txBody>
          <a:bodyPr wrap="square" rtlCol="0" anchor="ctr">
            <a:spAutoFit/>
          </a:bodyPr>
          <a:lstStyle/>
          <a:p>
            <a:pPr algn="ctr">
              <a:lnSpc>
                <a:spcPct val="110000"/>
              </a:lnSpc>
              <a:spcBef>
                <a:spcPts val="300"/>
              </a:spcBef>
            </a:pPr>
            <a:r>
              <a:rPr lang="de-DE" dirty="0">
                <a:solidFill>
                  <a:srgbClr val="336FB5"/>
                </a:solidFill>
              </a:rPr>
              <a:t>TR Instandhaltung (DIBT)</a:t>
            </a:r>
            <a:endParaRPr lang="de-DE" sz="1400" dirty="0">
              <a:solidFill>
                <a:srgbClr val="336FB5"/>
              </a:solidFill>
            </a:endParaRPr>
          </a:p>
        </p:txBody>
      </p:sp>
      <p:sp>
        <p:nvSpPr>
          <p:cNvPr id="40" name="Pfeil nach unten 54">
            <a:extLst>
              <a:ext uri="{FF2B5EF4-FFF2-40B4-BE49-F238E27FC236}">
                <a16:creationId xmlns:a16="http://schemas.microsoft.com/office/drawing/2014/main" id="{668FC815-2949-42A8-A936-122A567D0B50}"/>
              </a:ext>
            </a:extLst>
          </p:cNvPr>
          <p:cNvSpPr/>
          <p:nvPr/>
        </p:nvSpPr>
        <p:spPr>
          <a:xfrm>
            <a:off x="6626570" y="3943139"/>
            <a:ext cx="420617" cy="476428"/>
          </a:xfrm>
          <a:prstGeom prst="downArrow">
            <a:avLst/>
          </a:prstGeom>
          <a:solidFill>
            <a:schemeClr val="bg1"/>
          </a:solidFill>
          <a:ln>
            <a:solidFill>
              <a:srgbClr val="336F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1" name="Pfeil nach unten 55">
            <a:extLst>
              <a:ext uri="{FF2B5EF4-FFF2-40B4-BE49-F238E27FC236}">
                <a16:creationId xmlns:a16="http://schemas.microsoft.com/office/drawing/2014/main" id="{EDF32338-B914-4FF5-A71E-5426F55C4D10}"/>
              </a:ext>
            </a:extLst>
          </p:cNvPr>
          <p:cNvSpPr/>
          <p:nvPr/>
        </p:nvSpPr>
        <p:spPr>
          <a:xfrm>
            <a:off x="9711281" y="3943139"/>
            <a:ext cx="420617" cy="476429"/>
          </a:xfrm>
          <a:prstGeom prst="downArrow">
            <a:avLst/>
          </a:prstGeom>
          <a:solidFill>
            <a:schemeClr val="bg1"/>
          </a:solidFill>
          <a:ln>
            <a:solidFill>
              <a:srgbClr val="336F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408998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5" grpId="0" animBg="1"/>
      <p:bldP spid="56" grpId="0" animBg="1"/>
      <p:bldP spid="36" grpId="0" animBg="1"/>
      <p:bldP spid="40" grpId="0" animBg="1"/>
      <p:bldP spid="4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endParaRPr lang="de-DE" dirty="0"/>
          </a:p>
        </p:txBody>
      </p:sp>
      <p:sp>
        <p:nvSpPr>
          <p:cNvPr id="3" name="Titel 2"/>
          <p:cNvSpPr>
            <a:spLocks noGrp="1"/>
          </p:cNvSpPr>
          <p:nvPr>
            <p:ph type="title"/>
          </p:nvPr>
        </p:nvSpPr>
        <p:spPr/>
        <p:txBody>
          <a:bodyPr/>
          <a:lstStyle/>
          <a:p>
            <a:r>
              <a:rPr lang="de-DE" dirty="0"/>
              <a:t>Vorschriftenfolie 1300-Abschnitt 1RiLi</a:t>
            </a:r>
          </a:p>
        </p:txBody>
      </p:sp>
      <p:sp>
        <p:nvSpPr>
          <p:cNvPr id="4" name="Textplatzhalter 3"/>
          <p:cNvSpPr>
            <a:spLocks noGrp="1"/>
          </p:cNvSpPr>
          <p:nvPr>
            <p:ph type="body" sz="quarter" idx="20"/>
          </p:nvPr>
        </p:nvSpPr>
        <p:spPr/>
        <p:txBody>
          <a:bodyPr/>
          <a:lstStyle/>
          <a:p>
            <a:endParaRPr lang="de-DE" dirty="0"/>
          </a:p>
        </p:txBody>
      </p:sp>
      <p:sp>
        <p:nvSpPr>
          <p:cNvPr id="5" name="Fußzeilenplatzhalter 4"/>
          <p:cNvSpPr>
            <a:spLocks noGrp="1"/>
          </p:cNvSpPr>
          <p:nvPr>
            <p:ph type="ftr" sz="quarter" idx="3"/>
          </p:nvPr>
        </p:nvSpPr>
        <p:spPr/>
        <p:txBody>
          <a:bodyPr/>
          <a:lstStyle/>
          <a:p>
            <a:r>
              <a:rPr lang="de-DE"/>
              <a:t>Musterfoliensatz zur ZTV-W LB 219</a:t>
            </a:r>
            <a:endParaRPr lang="de-DE" dirty="0"/>
          </a:p>
        </p:txBody>
      </p:sp>
      <p:sp>
        <p:nvSpPr>
          <p:cNvPr id="6" name="Datumsplatzhalter 5"/>
          <p:cNvSpPr>
            <a:spLocks noGrp="1"/>
          </p:cNvSpPr>
          <p:nvPr>
            <p:ph type="dt" sz="half" idx="2"/>
          </p:nvPr>
        </p:nvSpPr>
        <p:spPr/>
        <p:txBody>
          <a:bodyPr/>
          <a:lstStyle/>
          <a:p>
            <a:r>
              <a:rPr lang="de-DE"/>
              <a:t>07.10.2022</a:t>
            </a:r>
            <a:endParaRPr lang="de-DE" dirty="0"/>
          </a:p>
        </p:txBody>
      </p:sp>
      <p:sp>
        <p:nvSpPr>
          <p:cNvPr id="7" name="Foliennummernplatzhalter 6"/>
          <p:cNvSpPr>
            <a:spLocks noGrp="1"/>
          </p:cNvSpPr>
          <p:nvPr>
            <p:ph type="sldNum" sz="quarter" idx="4"/>
          </p:nvPr>
        </p:nvSpPr>
        <p:spPr/>
        <p:txBody>
          <a:bodyPr/>
          <a:lstStyle/>
          <a:p>
            <a:r>
              <a:rPr lang="de-DE" dirty="0"/>
              <a:t>Seite </a:t>
            </a:r>
            <a:fld id="{C9E9A98A-EE95-46CB-BABE-E6CF43D50E3B}" type="slidenum">
              <a:rPr lang="de-DE" smtClean="0"/>
              <a:pPr/>
              <a:t>8</a:t>
            </a:fld>
            <a:endParaRPr lang="de-DE" dirty="0"/>
          </a:p>
        </p:txBody>
      </p:sp>
      <p:sp>
        <p:nvSpPr>
          <p:cNvPr id="8" name="Rechteck 7"/>
          <p:cNvSpPr/>
          <p:nvPr/>
        </p:nvSpPr>
        <p:spPr>
          <a:xfrm>
            <a:off x="636394" y="471989"/>
            <a:ext cx="5495200" cy="5686421"/>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Rechteck 8"/>
          <p:cNvSpPr/>
          <p:nvPr/>
        </p:nvSpPr>
        <p:spPr>
          <a:xfrm>
            <a:off x="636394" y="3015574"/>
            <a:ext cx="5495200" cy="314283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Rectangle 3"/>
          <p:cNvSpPr txBox="1">
            <a:spLocks noChangeArrowheads="1"/>
          </p:cNvSpPr>
          <p:nvPr/>
        </p:nvSpPr>
        <p:spPr>
          <a:xfrm>
            <a:off x="628064" y="471989"/>
            <a:ext cx="5715586" cy="5572124"/>
          </a:xfrm>
          <a:prstGeom prst="rect">
            <a:avLst/>
          </a:prstGeom>
        </p:spPr>
        <p:txBody>
          <a:bodyPr/>
          <a:lstStyle>
            <a:lvl1pPr marL="342900" indent="-342900" algn="l" rtl="0" eaLnBrk="0" fontAlgn="base" hangingPunct="0">
              <a:spcBef>
                <a:spcPct val="20000"/>
              </a:spcBef>
              <a:spcAft>
                <a:spcPct val="0"/>
              </a:spcAft>
              <a:buSzPct val="100000"/>
              <a:buFont typeface="Arial" charset="0"/>
              <a:buChar char="•"/>
              <a:defRPr sz="2000">
                <a:solidFill>
                  <a:schemeClr val="tx1"/>
                </a:solidFill>
                <a:latin typeface="+mn-lt"/>
                <a:ea typeface="+mn-ea"/>
                <a:cs typeface="+mn-cs"/>
              </a:defRPr>
            </a:lvl1pPr>
            <a:lvl2pPr marL="811213" indent="-366713" algn="l" rtl="0" eaLnBrk="0" fontAlgn="base" hangingPunct="0">
              <a:spcBef>
                <a:spcPct val="20000"/>
              </a:spcBef>
              <a:spcAft>
                <a:spcPct val="0"/>
              </a:spcAft>
              <a:buSzPct val="100000"/>
              <a:buFont typeface="Arial" charset="0"/>
              <a:buChar char="•"/>
              <a:defRPr sz="2800">
                <a:solidFill>
                  <a:schemeClr val="tx1"/>
                </a:solidFill>
                <a:latin typeface="+mn-lt"/>
              </a:defRPr>
            </a:lvl2pPr>
            <a:lvl3pPr marL="1263650" indent="-365125" algn="l" rtl="0" eaLnBrk="0" fontAlgn="base" hangingPunct="0">
              <a:spcBef>
                <a:spcPct val="20000"/>
              </a:spcBef>
              <a:spcAft>
                <a:spcPct val="0"/>
              </a:spcAft>
              <a:buSzPct val="100000"/>
              <a:buFont typeface="Arial" charset="0"/>
              <a:buChar char="•"/>
              <a:defRPr sz="1600">
                <a:solidFill>
                  <a:schemeClr val="tx1"/>
                </a:solidFill>
                <a:latin typeface="+mn-lt"/>
              </a:defRPr>
            </a:lvl3pPr>
            <a:lvl4pPr marL="1709738" indent="-350838" algn="l" rtl="0" eaLnBrk="0" fontAlgn="base" hangingPunct="0">
              <a:spcBef>
                <a:spcPct val="20000"/>
              </a:spcBef>
              <a:spcAft>
                <a:spcPct val="0"/>
              </a:spcAft>
              <a:buSzPct val="100000"/>
              <a:buFont typeface="Arial" charset="0"/>
              <a:buChar char="•"/>
              <a:defRPr sz="1600">
                <a:solidFill>
                  <a:schemeClr val="tx1"/>
                </a:solidFill>
                <a:latin typeface="+mn-lt"/>
              </a:defRPr>
            </a:lvl4pPr>
            <a:lvl5pPr marL="2154238" indent="-365125" algn="l" rtl="0" eaLnBrk="0" fontAlgn="base" hangingPunct="0">
              <a:spcBef>
                <a:spcPct val="20000"/>
              </a:spcBef>
              <a:spcAft>
                <a:spcPct val="0"/>
              </a:spcAft>
              <a:buSzPct val="100000"/>
              <a:buFont typeface="Arial" charset="0"/>
              <a:buChar char="•"/>
              <a:defRPr sz="1600">
                <a:solidFill>
                  <a:schemeClr val="tx1"/>
                </a:solidFill>
                <a:latin typeface="+mn-lt"/>
              </a:defRPr>
            </a:lvl5pPr>
            <a:lvl6pPr marL="2611438" indent="-365125" algn="l" rtl="0" eaLnBrk="1" fontAlgn="base" hangingPunct="1">
              <a:spcBef>
                <a:spcPct val="20000"/>
              </a:spcBef>
              <a:spcAft>
                <a:spcPct val="0"/>
              </a:spcAft>
              <a:buClr>
                <a:schemeClr val="tx2"/>
              </a:buClr>
              <a:buSzPct val="80000"/>
              <a:buFont typeface="Wingdings" pitchFamily="2" charset="2"/>
              <a:buChar char="n"/>
              <a:defRPr sz="1600">
                <a:solidFill>
                  <a:schemeClr val="tx1"/>
                </a:solidFill>
                <a:latin typeface="+mn-lt"/>
              </a:defRPr>
            </a:lvl6pPr>
            <a:lvl7pPr marL="3068638" indent="-365125" algn="l" rtl="0" eaLnBrk="1" fontAlgn="base" hangingPunct="1">
              <a:spcBef>
                <a:spcPct val="20000"/>
              </a:spcBef>
              <a:spcAft>
                <a:spcPct val="0"/>
              </a:spcAft>
              <a:buClr>
                <a:schemeClr val="tx2"/>
              </a:buClr>
              <a:buSzPct val="80000"/>
              <a:buFont typeface="Wingdings" pitchFamily="2" charset="2"/>
              <a:buChar char="n"/>
              <a:defRPr sz="1600">
                <a:solidFill>
                  <a:schemeClr val="tx1"/>
                </a:solidFill>
                <a:latin typeface="+mn-lt"/>
              </a:defRPr>
            </a:lvl7pPr>
            <a:lvl8pPr marL="3525838" indent="-365125" algn="l" rtl="0" eaLnBrk="1" fontAlgn="base" hangingPunct="1">
              <a:spcBef>
                <a:spcPct val="20000"/>
              </a:spcBef>
              <a:spcAft>
                <a:spcPct val="0"/>
              </a:spcAft>
              <a:buClr>
                <a:schemeClr val="tx2"/>
              </a:buClr>
              <a:buSzPct val="80000"/>
              <a:buFont typeface="Wingdings" pitchFamily="2" charset="2"/>
              <a:buChar char="n"/>
              <a:defRPr sz="1600">
                <a:solidFill>
                  <a:schemeClr val="tx1"/>
                </a:solidFill>
                <a:latin typeface="+mn-lt"/>
              </a:defRPr>
            </a:lvl8pPr>
            <a:lvl9pPr marL="3983038" indent="-365125" algn="l" rtl="0" eaLnBrk="1" fontAlgn="base" hangingPunct="1">
              <a:spcBef>
                <a:spcPct val="20000"/>
              </a:spcBef>
              <a:spcAft>
                <a:spcPct val="0"/>
              </a:spcAft>
              <a:buClr>
                <a:schemeClr val="tx2"/>
              </a:buClr>
              <a:buSzPct val="80000"/>
              <a:buFont typeface="Wingdings" pitchFamily="2" charset="2"/>
              <a:buChar char="n"/>
              <a:defRPr sz="1600">
                <a:solidFill>
                  <a:schemeClr val="tx1"/>
                </a:solidFill>
                <a:latin typeface="+mn-lt"/>
              </a:defRPr>
            </a:lvl9pPr>
          </a:lstStyle>
          <a:p>
            <a:pPr marL="196850" lvl="0" indent="0">
              <a:lnSpc>
                <a:spcPct val="150000"/>
              </a:lnSpc>
              <a:spcBef>
                <a:spcPts val="600"/>
              </a:spcBef>
              <a:buNone/>
            </a:pPr>
            <a:r>
              <a:rPr lang="de-DE" u="sng" dirty="0">
                <a:solidFill>
                  <a:srgbClr val="336FB5"/>
                </a:solidFill>
              </a:rPr>
              <a:t>ZTV-W LB 219 (2017)</a:t>
            </a:r>
          </a:p>
          <a:p>
            <a:pPr marL="196850" lvl="0" indent="0">
              <a:lnSpc>
                <a:spcPct val="150000"/>
              </a:lnSpc>
              <a:spcBef>
                <a:spcPts val="600"/>
              </a:spcBef>
              <a:buNone/>
            </a:pPr>
            <a:r>
              <a:rPr lang="de-DE" sz="1600" dirty="0">
                <a:solidFill>
                  <a:srgbClr val="336FB5"/>
                </a:solidFill>
              </a:rPr>
              <a:t>Instandsetzung der Betonbauteile von Wasserbauwerken</a:t>
            </a:r>
          </a:p>
          <a:p>
            <a:pPr marL="196850" lvl="0" indent="0">
              <a:lnSpc>
                <a:spcPct val="150000"/>
              </a:lnSpc>
              <a:spcBef>
                <a:spcPts val="1200"/>
              </a:spcBef>
              <a:buNone/>
            </a:pPr>
            <a:r>
              <a:rPr lang="de-DE" sz="1600" dirty="0">
                <a:solidFill>
                  <a:srgbClr val="336FB5"/>
                </a:solidFill>
              </a:rPr>
              <a:t>0  Planungshinweise</a:t>
            </a:r>
          </a:p>
          <a:p>
            <a:pPr marL="196850" lvl="0" indent="0">
              <a:lnSpc>
                <a:spcPct val="150000"/>
              </a:lnSpc>
              <a:spcBef>
                <a:spcPts val="1200"/>
              </a:spcBef>
              <a:buNone/>
            </a:pPr>
            <a:r>
              <a:rPr lang="de-DE" sz="1600" dirty="0">
                <a:solidFill>
                  <a:srgbClr val="336FB5"/>
                </a:solidFill>
              </a:rPr>
              <a:t>1  Allgemeines</a:t>
            </a:r>
          </a:p>
          <a:p>
            <a:pPr marL="196850" lvl="0" indent="0">
              <a:lnSpc>
                <a:spcPct val="150000"/>
              </a:lnSpc>
              <a:spcBef>
                <a:spcPts val="1200"/>
              </a:spcBef>
              <a:buNone/>
            </a:pPr>
            <a:r>
              <a:rPr lang="de-DE" sz="1600" dirty="0">
                <a:solidFill>
                  <a:srgbClr val="336FB5"/>
                </a:solidFill>
              </a:rPr>
              <a:t>2  Untergrundvorbereitung</a:t>
            </a:r>
          </a:p>
          <a:p>
            <a:pPr marL="196850" lvl="0" indent="0">
              <a:lnSpc>
                <a:spcPct val="150000"/>
              </a:lnSpc>
              <a:spcBef>
                <a:spcPts val="1200"/>
              </a:spcBef>
              <a:buNone/>
            </a:pPr>
            <a:r>
              <a:rPr lang="de-DE" sz="1600" dirty="0">
                <a:solidFill>
                  <a:srgbClr val="336FB5"/>
                </a:solidFill>
              </a:rPr>
              <a:t>3  Beton</a:t>
            </a:r>
          </a:p>
          <a:p>
            <a:pPr marL="196850" lvl="0" indent="0">
              <a:lnSpc>
                <a:spcPct val="150000"/>
              </a:lnSpc>
              <a:spcBef>
                <a:spcPts val="1200"/>
              </a:spcBef>
              <a:buNone/>
            </a:pPr>
            <a:r>
              <a:rPr lang="de-DE" sz="1600" dirty="0">
                <a:solidFill>
                  <a:srgbClr val="336FB5"/>
                </a:solidFill>
              </a:rPr>
              <a:t>4  Spritzbeton (verankert, bewehrt)</a:t>
            </a:r>
          </a:p>
          <a:p>
            <a:pPr marL="196850" lvl="0" indent="0">
              <a:lnSpc>
                <a:spcPct val="150000"/>
              </a:lnSpc>
              <a:spcBef>
                <a:spcPts val="1200"/>
              </a:spcBef>
              <a:buNone/>
            </a:pPr>
            <a:r>
              <a:rPr lang="de-DE" sz="1600" dirty="0">
                <a:solidFill>
                  <a:srgbClr val="336FB5"/>
                </a:solidFill>
              </a:rPr>
              <a:t>5  Spritzmörtel/Spritzbeton (unverankert, unbewehrt)</a:t>
            </a:r>
          </a:p>
          <a:p>
            <a:pPr marL="196850" lvl="0" indent="0">
              <a:lnSpc>
                <a:spcPct val="150000"/>
              </a:lnSpc>
              <a:spcBef>
                <a:spcPts val="1200"/>
              </a:spcBef>
              <a:buNone/>
            </a:pPr>
            <a:r>
              <a:rPr lang="de-DE" sz="1600" dirty="0">
                <a:solidFill>
                  <a:srgbClr val="336FB5"/>
                </a:solidFill>
              </a:rPr>
              <a:t>6  Betonersatz im Handauftrag (unverankert, unbewehrt)</a:t>
            </a:r>
          </a:p>
          <a:p>
            <a:pPr marL="196850" lvl="0" indent="0">
              <a:lnSpc>
                <a:spcPct val="150000"/>
              </a:lnSpc>
              <a:spcBef>
                <a:spcPts val="1200"/>
              </a:spcBef>
              <a:buNone/>
            </a:pPr>
            <a:r>
              <a:rPr lang="de-DE" sz="1600" dirty="0">
                <a:solidFill>
                  <a:srgbClr val="336FB5"/>
                </a:solidFill>
              </a:rPr>
              <a:t>7  Oberflächenschutzsysteme (OS)</a:t>
            </a:r>
          </a:p>
          <a:p>
            <a:pPr marL="196850" lvl="0" indent="0">
              <a:lnSpc>
                <a:spcPct val="150000"/>
              </a:lnSpc>
              <a:spcBef>
                <a:spcPts val="1200"/>
              </a:spcBef>
              <a:buNone/>
            </a:pPr>
            <a:r>
              <a:rPr lang="de-DE" sz="1600" dirty="0">
                <a:solidFill>
                  <a:srgbClr val="336FB5"/>
                </a:solidFill>
              </a:rPr>
              <a:t>8  Füllen von Rissen und Hohlräumen</a:t>
            </a:r>
          </a:p>
          <a:p>
            <a:pPr marL="539750" lvl="0">
              <a:lnSpc>
                <a:spcPct val="150000"/>
              </a:lnSpc>
              <a:spcBef>
                <a:spcPts val="1200"/>
              </a:spcBef>
              <a:buAutoNum type="arabicPlain"/>
            </a:pPr>
            <a:endParaRPr lang="de-DE" sz="1600" dirty="0">
              <a:solidFill>
                <a:srgbClr val="336FB5"/>
              </a:solidFill>
            </a:endParaRPr>
          </a:p>
        </p:txBody>
      </p:sp>
      <p:cxnSp>
        <p:nvCxnSpPr>
          <p:cNvPr id="11" name="Gerade Verbindung 10"/>
          <p:cNvCxnSpPr/>
          <p:nvPr/>
        </p:nvCxnSpPr>
        <p:spPr>
          <a:xfrm>
            <a:off x="495706" y="1462587"/>
            <a:ext cx="1149667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2" name="Gruppieren 21"/>
          <p:cNvGrpSpPr/>
          <p:nvPr/>
        </p:nvGrpSpPr>
        <p:grpSpPr>
          <a:xfrm>
            <a:off x="631312" y="484339"/>
            <a:ext cx="11361070" cy="4581132"/>
            <a:chOff x="631312" y="484339"/>
            <a:chExt cx="11361070" cy="4581132"/>
          </a:xfrm>
        </p:grpSpPr>
        <p:sp>
          <p:nvSpPr>
            <p:cNvPr id="12" name="Rechteck 11"/>
            <p:cNvSpPr/>
            <p:nvPr/>
          </p:nvSpPr>
          <p:spPr>
            <a:xfrm>
              <a:off x="631312" y="3027122"/>
              <a:ext cx="5503530" cy="2038349"/>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eck 13"/>
            <p:cNvSpPr/>
            <p:nvPr/>
          </p:nvSpPr>
          <p:spPr>
            <a:xfrm>
              <a:off x="6306698" y="484339"/>
              <a:ext cx="5685684" cy="2773711"/>
            </a:xfrm>
            <a:prstGeom prst="rect">
              <a:avLst/>
            </a:prstGeom>
            <a:solidFill>
              <a:schemeClr val="accent4">
                <a:lumMod val="40000"/>
                <a:lumOff val="6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Text Box 4"/>
            <p:cNvSpPr txBox="1">
              <a:spLocks noChangeArrowheads="1"/>
            </p:cNvSpPr>
            <p:nvPr/>
          </p:nvSpPr>
          <p:spPr bwMode="auto">
            <a:xfrm>
              <a:off x="6363106" y="543907"/>
              <a:ext cx="5629276" cy="2621798"/>
            </a:xfrm>
            <a:prstGeom prst="rect">
              <a:avLst/>
            </a:prstGeom>
            <a:noFill/>
            <a:ln>
              <a:noFill/>
            </a:ln>
            <a:effectLst/>
            <a:extLst>
              <a:ext uri="{909E8E84-426E-40DD-AFC4-6F175D3DCCD1}">
                <a14:hiddenFill xmlns:a14="http://schemas.microsoft.com/office/drawing/2010/main">
                  <a:gradFill rotWithShape="0">
                    <a:gsLst>
                      <a:gs pos="0">
                        <a:schemeClr val="bg1"/>
                      </a:gs>
                      <a:gs pos="100000">
                        <a:srgbClr val="99CCFF"/>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986" tIns="45493" rIns="90986" bIns="45493" rtlCol="0">
              <a:spAutoFit/>
            </a:bodyPr>
            <a:lstStyle>
              <a:lvl1pPr marL="268288" indent="-268288" algn="l" defTabSz="817563" rtl="0" eaLnBrk="1" latinLnBrk="0" hangingPunct="1">
                <a:lnSpc>
                  <a:spcPct val="110000"/>
                </a:lnSpc>
                <a:spcBef>
                  <a:spcPts val="600"/>
                </a:spcBef>
                <a:buClr>
                  <a:srgbClr val="2C63B1"/>
                </a:buClr>
                <a:buFont typeface="Wingdings" panose="05000000000000000000" pitchFamily="2" charset="2"/>
                <a:buChar char="§"/>
                <a:tabLst>
                  <a:tab pos="266700" algn="l"/>
                </a:tabLst>
                <a:defRPr sz="3200" kern="1200" baseline="0">
                  <a:solidFill>
                    <a:schemeClr val="tx1"/>
                  </a:solidFill>
                  <a:latin typeface="Arial" charset="0"/>
                  <a:ea typeface="+mn-ea"/>
                  <a:cs typeface="+mn-cs"/>
                </a:defRPr>
              </a:lvl1pPr>
              <a:lvl2pPr marL="447675" indent="-216000" algn="l" defTabSz="817563" rtl="0" eaLnBrk="1" latinLnBrk="0" hangingPunct="1">
                <a:lnSpc>
                  <a:spcPct val="110000"/>
                </a:lnSpc>
                <a:spcBef>
                  <a:spcPts val="600"/>
                </a:spcBef>
                <a:buClr>
                  <a:srgbClr val="2C63B1"/>
                </a:buClr>
                <a:buFont typeface="Arial" panose="020B0604020202020204" pitchFamily="34" charset="0"/>
                <a:buChar char="-"/>
                <a:tabLst>
                  <a:tab pos="266700" algn="l"/>
                </a:tabLst>
                <a:defRPr sz="3200" kern="1200">
                  <a:solidFill>
                    <a:schemeClr val="tx1"/>
                  </a:solidFill>
                  <a:latin typeface="Arial" charset="0"/>
                  <a:ea typeface="+mn-ea"/>
                  <a:cs typeface="+mn-cs"/>
                </a:defRPr>
              </a:lvl2pPr>
              <a:lvl3pPr marL="817563" indent="-216000" algn="l" defTabSz="817563" rtl="0" eaLnBrk="1" latinLnBrk="0" hangingPunct="1">
                <a:lnSpc>
                  <a:spcPct val="110000"/>
                </a:lnSpc>
                <a:spcBef>
                  <a:spcPts val="600"/>
                </a:spcBef>
                <a:buClr>
                  <a:srgbClr val="2C63B1"/>
                </a:buClr>
                <a:buFont typeface="Wingdings" panose="05000000000000000000" pitchFamily="2" charset="2"/>
                <a:buChar char="§"/>
                <a:tabLst>
                  <a:tab pos="266700" algn="l"/>
                </a:tabLst>
                <a:defRPr sz="3200" kern="1200">
                  <a:solidFill>
                    <a:schemeClr val="tx1"/>
                  </a:solidFill>
                  <a:latin typeface="Arial" charset="0"/>
                  <a:ea typeface="+mn-ea"/>
                  <a:cs typeface="+mn-cs"/>
                </a:defRPr>
              </a:lvl3pPr>
              <a:lvl4pPr marL="1225550" indent="-216000" algn="l" defTabSz="817563" rtl="0" eaLnBrk="1" latinLnBrk="0" hangingPunct="1">
                <a:lnSpc>
                  <a:spcPct val="110000"/>
                </a:lnSpc>
                <a:spcBef>
                  <a:spcPts val="600"/>
                </a:spcBef>
                <a:buClr>
                  <a:srgbClr val="2C63B1"/>
                </a:buClr>
                <a:buFont typeface="Arial" panose="020B0604020202020204" pitchFamily="34" charset="0"/>
                <a:buChar char="-"/>
                <a:tabLst>
                  <a:tab pos="266700" algn="l"/>
                </a:tabLst>
                <a:defRPr sz="3200" kern="1200">
                  <a:solidFill>
                    <a:schemeClr val="tx1"/>
                  </a:solidFill>
                  <a:latin typeface="Arial" charset="0"/>
                  <a:ea typeface="+mn-ea"/>
                  <a:cs typeface="+mn-cs"/>
                </a:defRPr>
              </a:lvl4pPr>
              <a:lvl5pPr marL="1633538" indent="-216000" algn="l" defTabSz="817563" rtl="0" eaLnBrk="1" latinLnBrk="0" hangingPunct="1">
                <a:lnSpc>
                  <a:spcPct val="110000"/>
                </a:lnSpc>
                <a:spcBef>
                  <a:spcPts val="600"/>
                </a:spcBef>
                <a:spcAft>
                  <a:spcPts val="300"/>
                </a:spcAft>
                <a:buClr>
                  <a:srgbClr val="2C63B1"/>
                </a:buClr>
                <a:buFont typeface="Wingdings" panose="05000000000000000000" pitchFamily="2" charset="2"/>
                <a:buChar char="§"/>
                <a:tabLst>
                  <a:tab pos="266700" algn="l"/>
                </a:tabLst>
                <a:defRPr sz="3200" kern="1200" baseline="0">
                  <a:solidFill>
                    <a:schemeClr val="tx1"/>
                  </a:solidFill>
                  <a:latin typeface="Arial" charset="0"/>
                  <a:ea typeface="+mn-ea"/>
                  <a:cs typeface="+mn-cs"/>
                </a:defRPr>
              </a:lvl5pPr>
              <a:lvl6pPr marL="2090738" indent="-228600" algn="l" defTabSz="817563" rtl="0" eaLnBrk="0" fontAlgn="base" latinLnBrk="0" hangingPunct="0">
                <a:spcBef>
                  <a:spcPct val="0"/>
                </a:spcBef>
                <a:spcAft>
                  <a:spcPct val="0"/>
                </a:spcAft>
                <a:buFont typeface="Arial" panose="020B0604020202020204" pitchFamily="34" charset="0"/>
                <a:buChar char="•"/>
                <a:tabLst>
                  <a:tab pos="266700" algn="l"/>
                </a:tabLst>
                <a:defRPr sz="3200" kern="1200">
                  <a:solidFill>
                    <a:schemeClr val="tx1"/>
                  </a:solidFill>
                  <a:latin typeface="Arial" charset="0"/>
                  <a:ea typeface="+mn-ea"/>
                  <a:cs typeface="+mn-cs"/>
                </a:defRPr>
              </a:lvl6pPr>
              <a:lvl7pPr marL="2547938" indent="-228600" algn="l" defTabSz="817563" rtl="0" eaLnBrk="0" fontAlgn="base" latinLnBrk="0" hangingPunct="0">
                <a:spcBef>
                  <a:spcPct val="0"/>
                </a:spcBef>
                <a:spcAft>
                  <a:spcPct val="0"/>
                </a:spcAft>
                <a:buFont typeface="Arial" panose="020B0604020202020204" pitchFamily="34" charset="0"/>
                <a:buChar char="•"/>
                <a:tabLst>
                  <a:tab pos="266700" algn="l"/>
                </a:tabLst>
                <a:defRPr sz="3200" kern="1200">
                  <a:solidFill>
                    <a:schemeClr val="tx1"/>
                  </a:solidFill>
                  <a:latin typeface="Arial" charset="0"/>
                  <a:ea typeface="+mn-ea"/>
                  <a:cs typeface="+mn-cs"/>
                </a:defRPr>
              </a:lvl7pPr>
              <a:lvl8pPr marL="3005138" indent="-228600" algn="l" defTabSz="817563" rtl="0" eaLnBrk="0" fontAlgn="base" latinLnBrk="0" hangingPunct="0">
                <a:spcBef>
                  <a:spcPct val="0"/>
                </a:spcBef>
                <a:spcAft>
                  <a:spcPct val="0"/>
                </a:spcAft>
                <a:buFont typeface="Arial" panose="020B0604020202020204" pitchFamily="34" charset="0"/>
                <a:buChar char="•"/>
                <a:tabLst>
                  <a:tab pos="266700" algn="l"/>
                </a:tabLst>
                <a:defRPr sz="3200" kern="1200">
                  <a:solidFill>
                    <a:schemeClr val="tx1"/>
                  </a:solidFill>
                  <a:latin typeface="Arial" charset="0"/>
                  <a:ea typeface="+mn-ea"/>
                  <a:cs typeface="+mn-cs"/>
                </a:defRPr>
              </a:lvl8pPr>
              <a:lvl9pPr marL="3462338" indent="-228600" algn="l" defTabSz="817563" rtl="0" eaLnBrk="0" fontAlgn="base" latinLnBrk="0" hangingPunct="0">
                <a:spcBef>
                  <a:spcPct val="0"/>
                </a:spcBef>
                <a:spcAft>
                  <a:spcPct val="0"/>
                </a:spcAft>
                <a:buFont typeface="Arial" panose="020B0604020202020204" pitchFamily="34" charset="0"/>
                <a:buChar char="•"/>
                <a:tabLst>
                  <a:tab pos="266700" algn="l"/>
                </a:tabLst>
                <a:defRPr sz="3200" kern="1200">
                  <a:solidFill>
                    <a:schemeClr val="tx1"/>
                  </a:solidFill>
                  <a:latin typeface="Arial" charset="0"/>
                  <a:ea typeface="+mn-ea"/>
                  <a:cs typeface="+mn-cs"/>
                </a:defRPr>
              </a:lvl9pPr>
            </a:lstStyle>
            <a:p>
              <a:pPr marL="266700" indent="-266700">
                <a:lnSpc>
                  <a:spcPct val="120000"/>
                </a:lnSpc>
                <a:spcBef>
                  <a:spcPts val="1200"/>
                </a:spcBef>
                <a:buClr>
                  <a:schemeClr val="tx1"/>
                </a:buClr>
                <a:buFont typeface="Wingdings" panose="05000000000000000000" pitchFamily="2" charset="2"/>
                <a:buNone/>
                <a:tabLst/>
              </a:pPr>
              <a:r>
                <a:rPr lang="de-DE" altLang="de-DE" sz="1600" dirty="0">
                  <a:solidFill>
                    <a:srgbClr val="336FB5"/>
                  </a:solidFill>
                </a:rPr>
                <a:t>3  Beton nach </a:t>
              </a:r>
              <a:r>
                <a:rPr lang="de-DE" sz="1600" dirty="0">
                  <a:solidFill>
                    <a:srgbClr val="336FB5"/>
                  </a:solidFill>
                </a:rPr>
                <a:t>DIN EN 206-1/DIN 1045-2 </a:t>
              </a:r>
              <a:r>
                <a:rPr lang="de-DE" sz="1600" dirty="0">
                  <a:solidFill>
                    <a:schemeClr val="accent1">
                      <a:lumMod val="75000"/>
                    </a:schemeClr>
                  </a:solidFill>
                </a:rPr>
                <a:t>+ ZTV-W LB 219</a:t>
              </a:r>
            </a:p>
            <a:p>
              <a:pPr marL="266700" lvl="1" indent="-266700">
                <a:lnSpc>
                  <a:spcPct val="120000"/>
                </a:lnSpc>
                <a:spcBef>
                  <a:spcPts val="1200"/>
                </a:spcBef>
                <a:buClr>
                  <a:schemeClr val="tx1"/>
                </a:buClr>
                <a:buFont typeface="Arial" panose="020B0604020202020204" pitchFamily="34" charset="0"/>
                <a:buNone/>
              </a:pPr>
              <a:r>
                <a:rPr lang="de-DE" altLang="de-DE" sz="1600" dirty="0">
                  <a:solidFill>
                    <a:srgbClr val="336FB5"/>
                  </a:solidFill>
                </a:rPr>
                <a:t>4  Spritzbeton nach </a:t>
              </a:r>
              <a:r>
                <a:rPr lang="de-DE" sz="1600" dirty="0">
                  <a:solidFill>
                    <a:srgbClr val="336FB5"/>
                  </a:solidFill>
                </a:rPr>
                <a:t>DIN EN 14487/DIN 18551 </a:t>
              </a:r>
              <a:r>
                <a:rPr lang="de-DE" sz="1600" dirty="0">
                  <a:solidFill>
                    <a:schemeClr val="accent1">
                      <a:lumMod val="75000"/>
                    </a:schemeClr>
                  </a:solidFill>
                </a:rPr>
                <a:t>+ ZTV-W LB 219</a:t>
              </a:r>
            </a:p>
            <a:p>
              <a:pPr marL="266700" lvl="1" indent="-266700">
                <a:lnSpc>
                  <a:spcPct val="120000"/>
                </a:lnSpc>
                <a:spcBef>
                  <a:spcPts val="1200"/>
                </a:spcBef>
                <a:buClr>
                  <a:srgbClr val="FF0000"/>
                </a:buClr>
                <a:buFont typeface="Arial" panose="020B0604020202020204" pitchFamily="34" charset="0"/>
                <a:buNone/>
              </a:pPr>
              <a:r>
                <a:rPr lang="de-DE" sz="1600" dirty="0">
                  <a:solidFill>
                    <a:srgbClr val="336FB5"/>
                  </a:solidFill>
                </a:rPr>
                <a:t>5  Spritzmörtel/Spritzbeton S-A2, S-A3, S-A4, S-A5 nach DIN EN 14487/DIN 18551 mit zusätzlichen Merkmalen </a:t>
              </a:r>
            </a:p>
            <a:p>
              <a:pPr marL="266700" lvl="1" indent="-266700">
                <a:lnSpc>
                  <a:spcPct val="120000"/>
                </a:lnSpc>
                <a:spcBef>
                  <a:spcPts val="1200"/>
                </a:spcBef>
                <a:buClr>
                  <a:srgbClr val="FF0000"/>
                </a:buClr>
                <a:buFont typeface="Arial" panose="020B0604020202020204" pitchFamily="34" charset="0"/>
                <a:buNone/>
                <a:tabLst/>
              </a:pPr>
              <a:r>
                <a:rPr lang="de-DE" sz="1600" dirty="0">
                  <a:solidFill>
                    <a:srgbClr val="336FB5"/>
                  </a:solidFill>
                </a:rPr>
                <a:t>6  Betonersatz M-A4 und M-A5 auf Basis DAfStb-Richtlinie Trockenbeton mit zusätzlichen Merkmalen</a:t>
              </a:r>
              <a:endParaRPr lang="de-DE" altLang="de-DE" sz="1600" dirty="0">
                <a:solidFill>
                  <a:srgbClr val="336FB5"/>
                </a:solidFill>
              </a:endParaRPr>
            </a:p>
          </p:txBody>
        </p:sp>
      </p:grpSp>
      <p:sp>
        <p:nvSpPr>
          <p:cNvPr id="16" name="Textfeld 15"/>
          <p:cNvSpPr txBox="1"/>
          <p:nvPr/>
        </p:nvSpPr>
        <p:spPr>
          <a:xfrm>
            <a:off x="6327246" y="5754630"/>
            <a:ext cx="5476820" cy="373436"/>
          </a:xfrm>
          <a:prstGeom prst="rect">
            <a:avLst/>
          </a:prstGeom>
          <a:noFill/>
        </p:spPr>
        <p:txBody>
          <a:bodyPr wrap="none" rtlCol="0">
            <a:spAutoFit/>
          </a:bodyPr>
          <a:lstStyle/>
          <a:p>
            <a:pPr>
              <a:lnSpc>
                <a:spcPct val="110000"/>
              </a:lnSpc>
              <a:spcBef>
                <a:spcPts val="300"/>
              </a:spcBef>
            </a:pPr>
            <a:r>
              <a:rPr lang="de-DE" dirty="0">
                <a:solidFill>
                  <a:srgbClr val="2C63B1"/>
                </a:solidFill>
              </a:rPr>
              <a:t>Instandsetzungsprodukte nach TR-Instandhaltung</a:t>
            </a:r>
          </a:p>
        </p:txBody>
      </p:sp>
      <p:grpSp>
        <p:nvGrpSpPr>
          <p:cNvPr id="23" name="Gruppieren 22"/>
          <p:cNvGrpSpPr/>
          <p:nvPr/>
        </p:nvGrpSpPr>
        <p:grpSpPr>
          <a:xfrm>
            <a:off x="680763" y="3409248"/>
            <a:ext cx="11311619" cy="2752410"/>
            <a:chOff x="680763" y="3409248"/>
            <a:chExt cx="11311619" cy="2752410"/>
          </a:xfrm>
        </p:grpSpPr>
        <p:sp>
          <p:nvSpPr>
            <p:cNvPr id="13" name="Rechteck 12"/>
            <p:cNvSpPr/>
            <p:nvPr/>
          </p:nvSpPr>
          <p:spPr>
            <a:xfrm>
              <a:off x="680763" y="4066160"/>
              <a:ext cx="5422241" cy="20954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Rechteck 16"/>
            <p:cNvSpPr/>
            <p:nvPr/>
          </p:nvSpPr>
          <p:spPr>
            <a:xfrm>
              <a:off x="6306698" y="3409248"/>
              <a:ext cx="5685684" cy="2200442"/>
            </a:xfrm>
            <a:prstGeom prst="rect">
              <a:avLst/>
            </a:prstGeom>
            <a:solidFill>
              <a:schemeClr val="accent4">
                <a:lumMod val="40000"/>
                <a:lumOff val="6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Text Box 4"/>
            <p:cNvSpPr txBox="1">
              <a:spLocks noChangeArrowheads="1"/>
            </p:cNvSpPr>
            <p:nvPr/>
          </p:nvSpPr>
          <p:spPr bwMode="auto">
            <a:xfrm>
              <a:off x="6363106" y="3479089"/>
              <a:ext cx="5629276" cy="2030867"/>
            </a:xfrm>
            <a:prstGeom prst="rect">
              <a:avLst/>
            </a:prstGeom>
            <a:noFill/>
            <a:ln>
              <a:noFill/>
            </a:ln>
            <a:effectLst/>
            <a:extLst>
              <a:ext uri="{909E8E84-426E-40DD-AFC4-6F175D3DCCD1}">
                <a14:hiddenFill xmlns:a14="http://schemas.microsoft.com/office/drawing/2010/main">
                  <a:gradFill rotWithShape="0">
                    <a:gsLst>
                      <a:gs pos="0">
                        <a:schemeClr val="bg1"/>
                      </a:gs>
                      <a:gs pos="100000">
                        <a:srgbClr val="99CCFF"/>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986" tIns="45493" rIns="90986" bIns="45493" rtlCol="0">
              <a:spAutoFit/>
            </a:bodyPr>
            <a:lstStyle>
              <a:lvl1pPr marL="268288" indent="-268288" algn="l" defTabSz="817563" rtl="0" eaLnBrk="1" latinLnBrk="0" hangingPunct="1">
                <a:lnSpc>
                  <a:spcPct val="110000"/>
                </a:lnSpc>
                <a:spcBef>
                  <a:spcPts val="600"/>
                </a:spcBef>
                <a:buClr>
                  <a:srgbClr val="2C63B1"/>
                </a:buClr>
                <a:buFont typeface="Wingdings" panose="05000000000000000000" pitchFamily="2" charset="2"/>
                <a:buChar char="§"/>
                <a:tabLst>
                  <a:tab pos="266700" algn="l"/>
                </a:tabLst>
                <a:defRPr sz="3200" kern="1200" baseline="0">
                  <a:solidFill>
                    <a:schemeClr val="tx1"/>
                  </a:solidFill>
                  <a:latin typeface="Arial" charset="0"/>
                  <a:ea typeface="+mn-ea"/>
                  <a:cs typeface="+mn-cs"/>
                </a:defRPr>
              </a:lvl1pPr>
              <a:lvl2pPr marL="447675" indent="-216000" algn="l" defTabSz="817563" rtl="0" eaLnBrk="1" latinLnBrk="0" hangingPunct="1">
                <a:lnSpc>
                  <a:spcPct val="110000"/>
                </a:lnSpc>
                <a:spcBef>
                  <a:spcPts val="600"/>
                </a:spcBef>
                <a:buClr>
                  <a:srgbClr val="2C63B1"/>
                </a:buClr>
                <a:buFont typeface="Arial" panose="020B0604020202020204" pitchFamily="34" charset="0"/>
                <a:buChar char="-"/>
                <a:tabLst>
                  <a:tab pos="266700" algn="l"/>
                </a:tabLst>
                <a:defRPr sz="3200" kern="1200">
                  <a:solidFill>
                    <a:schemeClr val="tx1"/>
                  </a:solidFill>
                  <a:latin typeface="Arial" charset="0"/>
                  <a:ea typeface="+mn-ea"/>
                  <a:cs typeface="+mn-cs"/>
                </a:defRPr>
              </a:lvl2pPr>
              <a:lvl3pPr marL="817563" indent="-216000" algn="l" defTabSz="817563" rtl="0" eaLnBrk="1" latinLnBrk="0" hangingPunct="1">
                <a:lnSpc>
                  <a:spcPct val="110000"/>
                </a:lnSpc>
                <a:spcBef>
                  <a:spcPts val="600"/>
                </a:spcBef>
                <a:buClr>
                  <a:srgbClr val="2C63B1"/>
                </a:buClr>
                <a:buFont typeface="Wingdings" panose="05000000000000000000" pitchFamily="2" charset="2"/>
                <a:buChar char="§"/>
                <a:tabLst>
                  <a:tab pos="266700" algn="l"/>
                </a:tabLst>
                <a:defRPr sz="3200" kern="1200">
                  <a:solidFill>
                    <a:schemeClr val="tx1"/>
                  </a:solidFill>
                  <a:latin typeface="Arial" charset="0"/>
                  <a:ea typeface="+mn-ea"/>
                  <a:cs typeface="+mn-cs"/>
                </a:defRPr>
              </a:lvl3pPr>
              <a:lvl4pPr marL="1225550" indent="-216000" algn="l" defTabSz="817563" rtl="0" eaLnBrk="1" latinLnBrk="0" hangingPunct="1">
                <a:lnSpc>
                  <a:spcPct val="110000"/>
                </a:lnSpc>
                <a:spcBef>
                  <a:spcPts val="600"/>
                </a:spcBef>
                <a:buClr>
                  <a:srgbClr val="2C63B1"/>
                </a:buClr>
                <a:buFont typeface="Arial" panose="020B0604020202020204" pitchFamily="34" charset="0"/>
                <a:buChar char="-"/>
                <a:tabLst>
                  <a:tab pos="266700" algn="l"/>
                </a:tabLst>
                <a:defRPr sz="3200" kern="1200">
                  <a:solidFill>
                    <a:schemeClr val="tx1"/>
                  </a:solidFill>
                  <a:latin typeface="Arial" charset="0"/>
                  <a:ea typeface="+mn-ea"/>
                  <a:cs typeface="+mn-cs"/>
                </a:defRPr>
              </a:lvl4pPr>
              <a:lvl5pPr marL="1633538" indent="-216000" algn="l" defTabSz="817563" rtl="0" eaLnBrk="1" latinLnBrk="0" hangingPunct="1">
                <a:lnSpc>
                  <a:spcPct val="110000"/>
                </a:lnSpc>
                <a:spcBef>
                  <a:spcPts val="600"/>
                </a:spcBef>
                <a:spcAft>
                  <a:spcPts val="300"/>
                </a:spcAft>
                <a:buClr>
                  <a:srgbClr val="2C63B1"/>
                </a:buClr>
                <a:buFont typeface="Wingdings" panose="05000000000000000000" pitchFamily="2" charset="2"/>
                <a:buChar char="§"/>
                <a:tabLst>
                  <a:tab pos="266700" algn="l"/>
                </a:tabLst>
                <a:defRPr sz="3200" kern="1200" baseline="0">
                  <a:solidFill>
                    <a:schemeClr val="tx1"/>
                  </a:solidFill>
                  <a:latin typeface="Arial" charset="0"/>
                  <a:ea typeface="+mn-ea"/>
                  <a:cs typeface="+mn-cs"/>
                </a:defRPr>
              </a:lvl5pPr>
              <a:lvl6pPr marL="2090738" indent="-228600" algn="l" defTabSz="817563" rtl="0" eaLnBrk="0" fontAlgn="base" latinLnBrk="0" hangingPunct="0">
                <a:spcBef>
                  <a:spcPct val="0"/>
                </a:spcBef>
                <a:spcAft>
                  <a:spcPct val="0"/>
                </a:spcAft>
                <a:buFont typeface="Arial" panose="020B0604020202020204" pitchFamily="34" charset="0"/>
                <a:buChar char="•"/>
                <a:tabLst>
                  <a:tab pos="266700" algn="l"/>
                </a:tabLst>
                <a:defRPr sz="3200" kern="1200">
                  <a:solidFill>
                    <a:schemeClr val="tx1"/>
                  </a:solidFill>
                  <a:latin typeface="Arial" charset="0"/>
                  <a:ea typeface="+mn-ea"/>
                  <a:cs typeface="+mn-cs"/>
                </a:defRPr>
              </a:lvl6pPr>
              <a:lvl7pPr marL="2547938" indent="-228600" algn="l" defTabSz="817563" rtl="0" eaLnBrk="0" fontAlgn="base" latinLnBrk="0" hangingPunct="0">
                <a:spcBef>
                  <a:spcPct val="0"/>
                </a:spcBef>
                <a:spcAft>
                  <a:spcPct val="0"/>
                </a:spcAft>
                <a:buFont typeface="Arial" panose="020B0604020202020204" pitchFamily="34" charset="0"/>
                <a:buChar char="•"/>
                <a:tabLst>
                  <a:tab pos="266700" algn="l"/>
                </a:tabLst>
                <a:defRPr sz="3200" kern="1200">
                  <a:solidFill>
                    <a:schemeClr val="tx1"/>
                  </a:solidFill>
                  <a:latin typeface="Arial" charset="0"/>
                  <a:ea typeface="+mn-ea"/>
                  <a:cs typeface="+mn-cs"/>
                </a:defRPr>
              </a:lvl7pPr>
              <a:lvl8pPr marL="3005138" indent="-228600" algn="l" defTabSz="817563" rtl="0" eaLnBrk="0" fontAlgn="base" latinLnBrk="0" hangingPunct="0">
                <a:spcBef>
                  <a:spcPct val="0"/>
                </a:spcBef>
                <a:spcAft>
                  <a:spcPct val="0"/>
                </a:spcAft>
                <a:buFont typeface="Arial" panose="020B0604020202020204" pitchFamily="34" charset="0"/>
                <a:buChar char="•"/>
                <a:tabLst>
                  <a:tab pos="266700" algn="l"/>
                </a:tabLst>
                <a:defRPr sz="3200" kern="1200">
                  <a:solidFill>
                    <a:schemeClr val="tx1"/>
                  </a:solidFill>
                  <a:latin typeface="Arial" charset="0"/>
                  <a:ea typeface="+mn-ea"/>
                  <a:cs typeface="+mn-cs"/>
                </a:defRPr>
              </a:lvl8pPr>
              <a:lvl9pPr marL="3462338" indent="-228600" algn="l" defTabSz="817563" rtl="0" eaLnBrk="0" fontAlgn="base" latinLnBrk="0" hangingPunct="0">
                <a:spcBef>
                  <a:spcPct val="0"/>
                </a:spcBef>
                <a:spcAft>
                  <a:spcPct val="0"/>
                </a:spcAft>
                <a:buFont typeface="Arial" panose="020B0604020202020204" pitchFamily="34" charset="0"/>
                <a:buChar char="•"/>
                <a:tabLst>
                  <a:tab pos="266700" algn="l"/>
                </a:tabLst>
                <a:defRPr sz="3200" kern="1200">
                  <a:solidFill>
                    <a:schemeClr val="tx1"/>
                  </a:solidFill>
                  <a:latin typeface="Arial" charset="0"/>
                  <a:ea typeface="+mn-ea"/>
                  <a:cs typeface="+mn-cs"/>
                </a:defRPr>
              </a:lvl9pPr>
            </a:lstStyle>
            <a:p>
              <a:pPr marL="266700" indent="-266700">
                <a:lnSpc>
                  <a:spcPct val="120000"/>
                </a:lnSpc>
                <a:spcBef>
                  <a:spcPts val="1200"/>
                </a:spcBef>
                <a:buClr>
                  <a:schemeClr val="tx1"/>
                </a:buClr>
                <a:buFont typeface="Wingdings" panose="05000000000000000000" pitchFamily="2" charset="2"/>
                <a:buNone/>
                <a:tabLst/>
              </a:pPr>
              <a:r>
                <a:rPr lang="de-DE" altLang="de-DE" sz="1600" dirty="0">
                  <a:solidFill>
                    <a:srgbClr val="336FB5"/>
                  </a:solidFill>
                </a:rPr>
                <a:t>5  Spritzmörtel SRM-A2, SRM-A3, SRM-A4, SRM-A5 oder Spritzbeton SRC-A2, SRC-A3, SRC-A4, SRC-A5 </a:t>
              </a:r>
            </a:p>
            <a:p>
              <a:pPr marL="266700" indent="-266700">
                <a:lnSpc>
                  <a:spcPct val="120000"/>
                </a:lnSpc>
                <a:spcBef>
                  <a:spcPts val="1200"/>
                </a:spcBef>
                <a:buClr>
                  <a:schemeClr val="tx1"/>
                </a:buClr>
                <a:buFont typeface="Wingdings" panose="05000000000000000000" pitchFamily="2" charset="2"/>
                <a:buNone/>
                <a:tabLst/>
              </a:pPr>
              <a:r>
                <a:rPr lang="de-DE" altLang="de-DE" sz="1600" dirty="0">
                  <a:solidFill>
                    <a:srgbClr val="336FB5"/>
                  </a:solidFill>
                </a:rPr>
                <a:t>6  Betonersatz RM-A4 und RM-A5 oder RC-A4 und RC-A5</a:t>
              </a:r>
            </a:p>
            <a:p>
              <a:pPr marL="266700" indent="-266700">
                <a:lnSpc>
                  <a:spcPct val="120000"/>
                </a:lnSpc>
                <a:spcBef>
                  <a:spcPts val="1200"/>
                </a:spcBef>
                <a:buClr>
                  <a:schemeClr val="tx1"/>
                </a:buClr>
                <a:buFont typeface="Wingdings" panose="05000000000000000000" pitchFamily="2" charset="2"/>
                <a:buNone/>
                <a:tabLst/>
              </a:pPr>
              <a:r>
                <a:rPr lang="de-DE" altLang="de-DE" sz="1600" dirty="0">
                  <a:solidFill>
                    <a:srgbClr val="336FB5"/>
                  </a:solidFill>
                </a:rPr>
                <a:t>7  Oberflächenschutzsysteme OS 1, OS 4, OS 5</a:t>
              </a:r>
            </a:p>
            <a:p>
              <a:pPr marL="266700" indent="-266700">
                <a:lnSpc>
                  <a:spcPct val="120000"/>
                </a:lnSpc>
                <a:spcBef>
                  <a:spcPts val="1200"/>
                </a:spcBef>
                <a:buClr>
                  <a:schemeClr val="tx1"/>
                </a:buClr>
                <a:buFont typeface="Wingdings" panose="05000000000000000000" pitchFamily="2" charset="2"/>
                <a:buNone/>
                <a:tabLst/>
              </a:pPr>
              <a:r>
                <a:rPr lang="de-DE" altLang="de-DE" sz="1600" dirty="0">
                  <a:solidFill>
                    <a:srgbClr val="336FB5"/>
                  </a:solidFill>
                </a:rPr>
                <a:t>8  Rissfüllstoffe</a:t>
              </a:r>
            </a:p>
          </p:txBody>
        </p:sp>
      </p:grpSp>
      <p:sp>
        <p:nvSpPr>
          <p:cNvPr id="20" name="Textfeld 19"/>
          <p:cNvSpPr txBox="1"/>
          <p:nvPr/>
        </p:nvSpPr>
        <p:spPr>
          <a:xfrm rot="20680678">
            <a:off x="6987302" y="1518559"/>
            <a:ext cx="4380271" cy="672492"/>
          </a:xfrm>
          <a:prstGeom prst="rect">
            <a:avLst/>
          </a:prstGeom>
          <a:solidFill>
            <a:schemeClr val="accent1">
              <a:alpha val="68000"/>
            </a:schemeClr>
          </a:solidFill>
        </p:spPr>
        <p:txBody>
          <a:bodyPr wrap="square" rtlCol="0">
            <a:spAutoFit/>
          </a:bodyPr>
          <a:lstStyle/>
          <a:p>
            <a:pPr algn="ctr">
              <a:lnSpc>
                <a:spcPct val="110000"/>
              </a:lnSpc>
              <a:spcBef>
                <a:spcPts val="300"/>
              </a:spcBef>
            </a:pPr>
            <a:r>
              <a:rPr lang="de-DE" sz="1600" b="1" dirty="0">
                <a:solidFill>
                  <a:srgbClr val="00B050"/>
                </a:solidFill>
              </a:rPr>
              <a:t>Produkte bekannter Zusammensetzung</a:t>
            </a:r>
          </a:p>
          <a:p>
            <a:pPr algn="ctr">
              <a:lnSpc>
                <a:spcPct val="110000"/>
              </a:lnSpc>
              <a:spcBef>
                <a:spcPts val="300"/>
              </a:spcBef>
            </a:pPr>
            <a:r>
              <a:rPr lang="de-DE" sz="1600" b="1" dirty="0">
                <a:solidFill>
                  <a:srgbClr val="00B050"/>
                </a:solidFill>
              </a:rPr>
              <a:t>Nicht harmonisiert</a:t>
            </a:r>
          </a:p>
        </p:txBody>
      </p:sp>
      <p:sp>
        <p:nvSpPr>
          <p:cNvPr id="21" name="Textfeld 20"/>
          <p:cNvSpPr txBox="1"/>
          <p:nvPr/>
        </p:nvSpPr>
        <p:spPr>
          <a:xfrm rot="20684849">
            <a:off x="6987609" y="4173224"/>
            <a:ext cx="4380271" cy="672492"/>
          </a:xfrm>
          <a:prstGeom prst="rect">
            <a:avLst/>
          </a:prstGeom>
          <a:solidFill>
            <a:schemeClr val="accent1">
              <a:alpha val="68000"/>
            </a:schemeClr>
          </a:solidFill>
        </p:spPr>
        <p:txBody>
          <a:bodyPr wrap="square" rtlCol="0">
            <a:spAutoFit/>
          </a:bodyPr>
          <a:lstStyle/>
          <a:p>
            <a:pPr algn="ctr">
              <a:lnSpc>
                <a:spcPct val="110000"/>
              </a:lnSpc>
              <a:spcBef>
                <a:spcPts val="300"/>
              </a:spcBef>
            </a:pPr>
            <a:r>
              <a:rPr lang="de-DE" sz="1600" b="1" dirty="0">
                <a:solidFill>
                  <a:srgbClr val="FF0000"/>
                </a:solidFill>
              </a:rPr>
              <a:t>Produkte unbekannter Zusammensetzung</a:t>
            </a:r>
          </a:p>
          <a:p>
            <a:pPr algn="ctr">
              <a:lnSpc>
                <a:spcPct val="110000"/>
              </a:lnSpc>
              <a:spcBef>
                <a:spcPts val="300"/>
              </a:spcBef>
            </a:pPr>
            <a:r>
              <a:rPr lang="de-DE" sz="1600" b="1" dirty="0">
                <a:solidFill>
                  <a:srgbClr val="FF0000"/>
                </a:solidFill>
              </a:rPr>
              <a:t> harmonisiert</a:t>
            </a:r>
          </a:p>
        </p:txBody>
      </p:sp>
      <p:sp>
        <p:nvSpPr>
          <p:cNvPr id="19" name="Rechteck 18"/>
          <p:cNvSpPr/>
          <p:nvPr/>
        </p:nvSpPr>
        <p:spPr>
          <a:xfrm>
            <a:off x="6253529" y="1698171"/>
            <a:ext cx="5848429" cy="4463487"/>
          </a:xfrm>
          <a:prstGeom prst="rect">
            <a:avLst/>
          </a:prstGeom>
          <a:solidFill>
            <a:schemeClr val="bg2">
              <a:lumMod val="50000"/>
              <a:alpha val="18824"/>
            </a:schemeClr>
          </a:solidFill>
          <a:ln>
            <a:solidFill>
              <a:schemeClr val="tx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70131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animBg="1"/>
      <p:bldP spid="21"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p:cNvSpPr>
            <a:spLocks noGrp="1"/>
          </p:cNvSpPr>
          <p:nvPr>
            <p:ph type="ftr" sz="quarter" idx="3"/>
          </p:nvPr>
        </p:nvSpPr>
        <p:spPr/>
        <p:txBody>
          <a:bodyPr/>
          <a:lstStyle/>
          <a:p>
            <a:r>
              <a:rPr lang="de-DE"/>
              <a:t>Musterfoliensatz zur ZTV-W LB 219</a:t>
            </a:r>
            <a:endParaRPr lang="de-DE" dirty="0"/>
          </a:p>
        </p:txBody>
      </p:sp>
      <p:sp>
        <p:nvSpPr>
          <p:cNvPr id="6" name="Datumsplatzhalter 5"/>
          <p:cNvSpPr>
            <a:spLocks noGrp="1"/>
          </p:cNvSpPr>
          <p:nvPr>
            <p:ph type="dt" sz="half" idx="2"/>
          </p:nvPr>
        </p:nvSpPr>
        <p:spPr/>
        <p:txBody>
          <a:bodyPr/>
          <a:lstStyle/>
          <a:p>
            <a:r>
              <a:rPr lang="de-DE"/>
              <a:t>07.10.2022</a:t>
            </a:r>
            <a:endParaRPr lang="de-DE" dirty="0"/>
          </a:p>
        </p:txBody>
      </p:sp>
      <p:sp>
        <p:nvSpPr>
          <p:cNvPr id="7" name="Foliennummernplatzhalter 6"/>
          <p:cNvSpPr>
            <a:spLocks noGrp="1"/>
          </p:cNvSpPr>
          <p:nvPr>
            <p:ph type="sldNum" sz="quarter" idx="4"/>
          </p:nvPr>
        </p:nvSpPr>
        <p:spPr/>
        <p:txBody>
          <a:bodyPr/>
          <a:lstStyle/>
          <a:p>
            <a:r>
              <a:rPr lang="de-DE" dirty="0"/>
              <a:t>Seite </a:t>
            </a:r>
            <a:fld id="{C9E9A98A-EE95-46CB-BABE-E6CF43D50E3B}" type="slidenum">
              <a:rPr lang="de-DE" smtClean="0"/>
              <a:pPr/>
              <a:t>9</a:t>
            </a:fld>
            <a:endParaRPr lang="de-DE" dirty="0"/>
          </a:p>
        </p:txBody>
      </p:sp>
      <p:sp>
        <p:nvSpPr>
          <p:cNvPr id="9" name="Textplatzhalter 1"/>
          <p:cNvSpPr txBox="1">
            <a:spLocks/>
          </p:cNvSpPr>
          <p:nvPr/>
        </p:nvSpPr>
        <p:spPr>
          <a:xfrm>
            <a:off x="611652" y="411097"/>
            <a:ext cx="10926000" cy="432000"/>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buClr>
                <a:srgbClr val="2C63B1"/>
              </a:buClr>
              <a:buFont typeface="Wingdings" panose="05000000000000000000" pitchFamily="2" charset="2"/>
              <a:buNone/>
              <a:defRPr sz="2200" b="1" kern="1200" baseline="0">
                <a:solidFill>
                  <a:srgbClr val="2C63B1"/>
                </a:solidFill>
                <a:latin typeface="+mn-lt"/>
                <a:ea typeface="+mn-ea"/>
                <a:cs typeface="+mn-cs"/>
              </a:defRPr>
            </a:lvl1pPr>
            <a:lvl2pPr marL="357188" marR="0" indent="-357188" algn="l" defTabSz="914400" rtl="0" eaLnBrk="1" fontAlgn="auto" latinLnBrk="0" hangingPunct="1">
              <a:lnSpc>
                <a:spcPct val="100000"/>
              </a:lnSpc>
              <a:spcBef>
                <a:spcPct val="20000"/>
              </a:spcBef>
              <a:spcAft>
                <a:spcPts val="0"/>
              </a:spcAft>
              <a:buClrTx/>
              <a:buSzTx/>
              <a:buFont typeface="+mj-lt"/>
              <a:buAutoNum type="arabicPeriod"/>
              <a:tabLst>
                <a:tab pos="357188" algn="l"/>
              </a:tabLst>
              <a:defRPr sz="2200" kern="1200">
                <a:solidFill>
                  <a:srgbClr val="2C63B1"/>
                </a:solidFill>
                <a:latin typeface="+mn-lt"/>
                <a:ea typeface="+mn-ea"/>
                <a:cs typeface="+mn-cs"/>
              </a:defRPr>
            </a:lvl2pPr>
            <a:lvl3pPr marL="864000" indent="-216000" algn="l" defTabSz="914400" rtl="0" eaLnBrk="1" latinLnBrk="0" hangingPunct="1">
              <a:lnSpc>
                <a:spcPct val="110000"/>
              </a:lnSpc>
              <a:spcBef>
                <a:spcPts val="600"/>
              </a:spcBef>
              <a:buClr>
                <a:srgbClr val="2C63B1"/>
              </a:buClr>
              <a:buFont typeface="Wingdings" panose="05000000000000000000" pitchFamily="2" charset="2"/>
              <a:buChar char="§"/>
              <a:defRPr sz="1600" kern="1200">
                <a:solidFill>
                  <a:srgbClr val="4F4F4E"/>
                </a:solidFill>
                <a:latin typeface="+mn-lt"/>
                <a:ea typeface="+mn-ea"/>
                <a:cs typeface="+mn-cs"/>
              </a:defRPr>
            </a:lvl3pPr>
            <a:lvl4pPr marL="1224000" indent="-216000" algn="l" defTabSz="914400" rtl="0" eaLnBrk="1" latinLnBrk="0" hangingPunct="1">
              <a:lnSpc>
                <a:spcPct val="110000"/>
              </a:lnSpc>
              <a:spcBef>
                <a:spcPts val="600"/>
              </a:spcBef>
              <a:buClr>
                <a:srgbClr val="2C63B1"/>
              </a:buClr>
              <a:buFont typeface="Arial" panose="020B0604020202020204" pitchFamily="34" charset="0"/>
              <a:buChar char="-"/>
              <a:defRPr sz="1600" kern="1200">
                <a:solidFill>
                  <a:srgbClr val="4F4F4E"/>
                </a:solidFill>
                <a:latin typeface="+mn-lt"/>
                <a:ea typeface="+mn-ea"/>
                <a:cs typeface="+mn-cs"/>
              </a:defRPr>
            </a:lvl4pPr>
            <a:lvl5pPr marL="1584000" indent="-216000" algn="l" defTabSz="914400" rtl="0" eaLnBrk="1" latinLnBrk="0" hangingPunct="1">
              <a:lnSpc>
                <a:spcPct val="110000"/>
              </a:lnSpc>
              <a:spcBef>
                <a:spcPts val="600"/>
              </a:spcBef>
              <a:spcAft>
                <a:spcPts val="300"/>
              </a:spcAft>
              <a:buClr>
                <a:srgbClr val="2C63B1"/>
              </a:buClr>
              <a:buFont typeface="Wingdings" panose="05000000000000000000" pitchFamily="2" charset="2"/>
              <a:buChar char="§"/>
              <a:defRPr sz="1600" kern="1200" baseline="0">
                <a:solidFill>
                  <a:srgbClr val="4F4F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Besonderheiten einer Instandsetzung an Verkehrswasserbauwerken</a:t>
            </a:r>
          </a:p>
        </p:txBody>
      </p:sp>
      <p:sp>
        <p:nvSpPr>
          <p:cNvPr id="10" name="Rechteck 9"/>
          <p:cNvSpPr/>
          <p:nvPr/>
        </p:nvSpPr>
        <p:spPr>
          <a:xfrm>
            <a:off x="611652" y="1066885"/>
            <a:ext cx="10119848" cy="553998"/>
          </a:xfrm>
          <a:prstGeom prst="rect">
            <a:avLst/>
          </a:prstGeom>
        </p:spPr>
        <p:txBody>
          <a:bodyPr wrap="square">
            <a:spAutoFit/>
          </a:bodyPr>
          <a:lstStyle/>
          <a:p>
            <a:pPr lvl="0">
              <a:lnSpc>
                <a:spcPct val="150000"/>
              </a:lnSpc>
              <a:tabLst>
                <a:tab pos="806450" algn="l"/>
              </a:tabLst>
            </a:pPr>
            <a:r>
              <a:rPr lang="de-DE" sz="2000" u="sng" dirty="0">
                <a:solidFill>
                  <a:srgbClr val="2C63B1"/>
                </a:solidFill>
              </a:rPr>
              <a:t>Regelwerkssituation Verkehrswasserbau</a:t>
            </a:r>
          </a:p>
        </p:txBody>
      </p:sp>
      <p:sp>
        <p:nvSpPr>
          <p:cNvPr id="11" name="Textplatzhalter 1"/>
          <p:cNvSpPr>
            <a:spLocks noGrp="1"/>
          </p:cNvSpPr>
          <p:nvPr>
            <p:ph type="body" sz="quarter" idx="13"/>
          </p:nvPr>
        </p:nvSpPr>
        <p:spPr>
          <a:xfrm>
            <a:off x="611652" y="1574716"/>
            <a:ext cx="10926000" cy="6083384"/>
          </a:xfrm>
        </p:spPr>
        <p:txBody>
          <a:bodyPr>
            <a:noAutofit/>
          </a:bodyPr>
          <a:lstStyle/>
          <a:p>
            <a:pPr>
              <a:lnSpc>
                <a:spcPct val="150000"/>
              </a:lnSpc>
              <a:buFont typeface="Arial" panose="020B0604020202020204" pitchFamily="34" charset="0"/>
              <a:buChar char="•"/>
              <a:tabLst>
                <a:tab pos="806450" algn="l"/>
              </a:tabLst>
            </a:pPr>
            <a:r>
              <a:rPr lang="de-DE" sz="1800" dirty="0">
                <a:solidFill>
                  <a:schemeClr val="bg2">
                    <a:lumMod val="50000"/>
                  </a:schemeClr>
                </a:solidFill>
              </a:rPr>
              <a:t>ZTV-W LB 219 (2017)</a:t>
            </a:r>
          </a:p>
          <a:p>
            <a:pPr lvl="2">
              <a:lnSpc>
                <a:spcPct val="100000"/>
              </a:lnSpc>
              <a:spcBef>
                <a:spcPts val="200"/>
              </a:spcBef>
              <a:buFont typeface="Courier New" panose="02070309020205020404" pitchFamily="49" charset="0"/>
              <a:buChar char="o"/>
              <a:tabLst>
                <a:tab pos="806450" algn="l"/>
              </a:tabLst>
            </a:pPr>
            <a:r>
              <a:rPr lang="de-DE" dirty="0">
                <a:solidFill>
                  <a:schemeClr val="bg2">
                    <a:lumMod val="50000"/>
                  </a:schemeClr>
                </a:solidFill>
              </a:rPr>
              <a:t>BAW-Merkblatt Dauerhaftigkeitsbemessung (MDCC) (2019)</a:t>
            </a:r>
          </a:p>
          <a:p>
            <a:pPr lvl="2">
              <a:lnSpc>
                <a:spcPct val="100000"/>
              </a:lnSpc>
              <a:spcBef>
                <a:spcPts val="200"/>
              </a:spcBef>
              <a:buFont typeface="Courier New" panose="02070309020205020404" pitchFamily="49" charset="0"/>
              <a:buChar char="o"/>
              <a:tabLst>
                <a:tab pos="806450" algn="l"/>
              </a:tabLst>
            </a:pPr>
            <a:r>
              <a:rPr lang="de-DE" dirty="0">
                <a:solidFill>
                  <a:schemeClr val="bg2">
                    <a:lumMod val="50000"/>
                  </a:schemeClr>
                </a:solidFill>
              </a:rPr>
              <a:t>BAW-Merkblatt Frostprüfung von Beton (MFB) (2012)</a:t>
            </a:r>
          </a:p>
          <a:p>
            <a:pPr lvl="2">
              <a:lnSpc>
                <a:spcPct val="100000"/>
              </a:lnSpc>
              <a:spcBef>
                <a:spcPts val="200"/>
              </a:spcBef>
              <a:buFont typeface="Courier New" panose="02070309020205020404" pitchFamily="49" charset="0"/>
              <a:buChar char="o"/>
              <a:tabLst>
                <a:tab pos="806450" algn="l"/>
              </a:tabLst>
            </a:pPr>
            <a:r>
              <a:rPr lang="de-DE" dirty="0">
                <a:solidFill>
                  <a:schemeClr val="bg2">
                    <a:lumMod val="50000"/>
                  </a:schemeClr>
                </a:solidFill>
              </a:rPr>
              <a:t>DWA-Merkblatt 506 Injektion mit hydraulischen Bindemitteln (2018)</a:t>
            </a:r>
          </a:p>
          <a:p>
            <a:pPr lvl="2">
              <a:lnSpc>
                <a:spcPct val="100000"/>
              </a:lnSpc>
              <a:spcBef>
                <a:spcPts val="200"/>
              </a:spcBef>
              <a:buFont typeface="Courier New" panose="02070309020205020404" pitchFamily="49" charset="0"/>
              <a:buChar char="o"/>
              <a:tabLst>
                <a:tab pos="806450" algn="l"/>
              </a:tabLst>
            </a:pPr>
            <a:r>
              <a:rPr lang="de-DE" dirty="0">
                <a:solidFill>
                  <a:schemeClr val="bg2">
                    <a:lumMod val="50000"/>
                  </a:schemeClr>
                </a:solidFill>
              </a:rPr>
              <a:t>BAW-Merkblatt Flächige Instandsetzung von Wasserbauwerken mit textilbewehrten Mörtel- und Betonschichten (MITEX) (2019)</a:t>
            </a:r>
          </a:p>
          <a:p>
            <a:pPr lvl="2">
              <a:lnSpc>
                <a:spcPct val="100000"/>
              </a:lnSpc>
              <a:spcBef>
                <a:spcPts val="200"/>
              </a:spcBef>
              <a:buFont typeface="Courier New" panose="02070309020205020404" pitchFamily="49" charset="0"/>
              <a:buChar char="o"/>
              <a:tabLst>
                <a:tab pos="806450" algn="l"/>
              </a:tabLst>
            </a:pPr>
            <a:r>
              <a:rPr lang="de-DE" dirty="0" err="1">
                <a:solidFill>
                  <a:schemeClr val="bg2">
                    <a:lumMod val="50000"/>
                  </a:schemeClr>
                </a:solidFill>
              </a:rPr>
              <a:t>BAWMerkblatt</a:t>
            </a:r>
            <a:r>
              <a:rPr lang="de-DE" dirty="0">
                <a:solidFill>
                  <a:schemeClr val="bg2">
                    <a:lumMod val="50000"/>
                  </a:schemeClr>
                </a:solidFill>
              </a:rPr>
              <a:t> Entmischungssensibilität von Beton (MESB) (2019)</a:t>
            </a:r>
          </a:p>
          <a:p>
            <a:pPr>
              <a:lnSpc>
                <a:spcPct val="150000"/>
              </a:lnSpc>
              <a:spcBef>
                <a:spcPts val="0"/>
              </a:spcBef>
              <a:buFont typeface="Arial" panose="020B0604020202020204" pitchFamily="34" charset="0"/>
              <a:buChar char="•"/>
              <a:tabLst>
                <a:tab pos="806450" algn="l"/>
              </a:tabLst>
            </a:pPr>
            <a:r>
              <a:rPr lang="de-DE" sz="1800" dirty="0">
                <a:solidFill>
                  <a:schemeClr val="bg2">
                    <a:lumMod val="50000"/>
                  </a:schemeClr>
                </a:solidFill>
              </a:rPr>
              <a:t>STLK LB 219 </a:t>
            </a:r>
            <a:r>
              <a:rPr lang="de-DE" sz="1800" dirty="0">
                <a:solidFill>
                  <a:schemeClr val="bg2">
                    <a:lumMod val="50000"/>
                  </a:schemeClr>
                </a:solidFill>
                <a:sym typeface="Wingdings" panose="05000000000000000000" pitchFamily="2" charset="2"/>
              </a:rPr>
              <a:t>(2019)</a:t>
            </a:r>
            <a:endParaRPr lang="de-DE" sz="1800" dirty="0">
              <a:solidFill>
                <a:schemeClr val="bg2">
                  <a:lumMod val="50000"/>
                </a:schemeClr>
              </a:solidFill>
            </a:endParaRPr>
          </a:p>
          <a:p>
            <a:pPr>
              <a:lnSpc>
                <a:spcPct val="150000"/>
              </a:lnSpc>
              <a:spcBef>
                <a:spcPts val="0"/>
              </a:spcBef>
              <a:buFont typeface="Arial" panose="020B0604020202020204" pitchFamily="34" charset="0"/>
              <a:buChar char="•"/>
              <a:tabLst>
                <a:tab pos="806450" algn="l"/>
              </a:tabLst>
            </a:pPr>
            <a:r>
              <a:rPr lang="de-DE" sz="1800" dirty="0">
                <a:solidFill>
                  <a:schemeClr val="bg2">
                    <a:lumMod val="50000"/>
                  </a:schemeClr>
                </a:solidFill>
              </a:rPr>
              <a:t>BAW-Briefe und Erlasse des BMDV</a:t>
            </a:r>
            <a:endParaRPr lang="de-DE" sz="1000" dirty="0">
              <a:solidFill>
                <a:schemeClr val="bg2">
                  <a:lumMod val="50000"/>
                </a:schemeClr>
              </a:solidFill>
            </a:endParaRPr>
          </a:p>
          <a:p>
            <a:pPr>
              <a:lnSpc>
                <a:spcPct val="150000"/>
              </a:lnSpc>
              <a:spcBef>
                <a:spcPts val="0"/>
              </a:spcBef>
              <a:buFont typeface="Arial" panose="020B0604020202020204" pitchFamily="34" charset="0"/>
              <a:buChar char="•"/>
              <a:tabLst>
                <a:tab pos="806450" algn="l"/>
              </a:tabLst>
            </a:pPr>
            <a:r>
              <a:rPr lang="de-DE" sz="1800" i="1" dirty="0">
                <a:solidFill>
                  <a:schemeClr val="bg2">
                    <a:lumMod val="50000"/>
                  </a:schemeClr>
                </a:solidFill>
              </a:rPr>
              <a:t>BAWEmpfehlung Instandsetzungsprodukte (2019)</a:t>
            </a:r>
          </a:p>
          <a:p>
            <a:pPr>
              <a:lnSpc>
                <a:spcPct val="150000"/>
              </a:lnSpc>
              <a:spcBef>
                <a:spcPts val="0"/>
              </a:spcBef>
              <a:buFont typeface="Arial" panose="020B0604020202020204" pitchFamily="34" charset="0"/>
              <a:buChar char="•"/>
              <a:tabLst>
                <a:tab pos="806450" algn="l"/>
              </a:tabLst>
            </a:pPr>
            <a:r>
              <a:rPr lang="de-DE" sz="1800" i="1" dirty="0">
                <a:solidFill>
                  <a:schemeClr val="bg2">
                    <a:lumMod val="50000"/>
                  </a:schemeClr>
                </a:solidFill>
              </a:rPr>
              <a:t>BAWMerkblatt Bewertung der Tragfähigkeit bestehender, massiver Wasserbauwerke (TbW) (2016)</a:t>
            </a:r>
          </a:p>
          <a:p>
            <a:pPr>
              <a:lnSpc>
                <a:spcPct val="150000"/>
              </a:lnSpc>
              <a:spcBef>
                <a:spcPts val="0"/>
              </a:spcBef>
              <a:buFont typeface="Arial" panose="020B0604020202020204" pitchFamily="34" charset="0"/>
              <a:buChar char="•"/>
              <a:tabLst>
                <a:tab pos="806450" algn="l"/>
              </a:tabLst>
            </a:pPr>
            <a:r>
              <a:rPr lang="de-DE" sz="1800" i="1" dirty="0">
                <a:solidFill>
                  <a:schemeClr val="bg2">
                    <a:lumMod val="50000"/>
                  </a:schemeClr>
                </a:solidFill>
              </a:rPr>
              <a:t>BAW-Merkblatt Bohrkernentnahme für Bauwerksuntersuchungen (MBK) (2012)</a:t>
            </a:r>
          </a:p>
        </p:txBody>
      </p:sp>
    </p:spTree>
    <p:extLst>
      <p:ext uri="{BB962C8B-B14F-4D97-AF65-F5344CB8AC3E}">
        <p14:creationId xmlns:p14="http://schemas.microsoft.com/office/powerpoint/2010/main" val="31712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AW_Powerpoint_Vorlage_KA_breit">
  <a:themeElements>
    <a:clrScheme name="BAW_neu">
      <a:dk1>
        <a:srgbClr val="2C63B1"/>
      </a:dk1>
      <a:lt1>
        <a:srgbClr val="FFFFFF"/>
      </a:lt1>
      <a:dk2>
        <a:srgbClr val="96B9DF"/>
      </a:dk2>
      <a:lt2>
        <a:srgbClr val="4F4F4E"/>
      </a:lt2>
      <a:accent1>
        <a:srgbClr val="C0C1C4"/>
      </a:accent1>
      <a:accent2>
        <a:srgbClr val="EAEAEA"/>
      </a:accent2>
      <a:accent3>
        <a:srgbClr val="CB181A"/>
      </a:accent3>
      <a:accent4>
        <a:srgbClr val="F8AA00"/>
      </a:accent4>
      <a:accent5>
        <a:srgbClr val="5A2D25"/>
      </a:accent5>
      <a:accent6>
        <a:srgbClr val="65B32E"/>
      </a:accent6>
      <a:hlink>
        <a:srgbClr val="2C63B1"/>
      </a:hlink>
      <a:folHlink>
        <a:srgbClr val="96B9DF"/>
      </a:folHlink>
    </a:clrScheme>
    <a:fontScheme name="Larissa Klassisch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nSpc>
            <a:spcPct val="110000"/>
          </a:lnSpc>
          <a:spcBef>
            <a:spcPts val="300"/>
          </a:spcBef>
          <a:defRPr sz="1400" dirty="0">
            <a:solidFill>
              <a:srgbClr val="4F4F4E"/>
            </a:solidFill>
          </a:defRPr>
        </a:defPPr>
      </a:lstStyle>
    </a:txDef>
  </a:objectDefaults>
  <a:extraClrSchemeLst/>
</a:theme>
</file>

<file path=ppt/theme/theme2.xml><?xml version="1.0" encoding="utf-8"?>
<a:theme xmlns:a="http://schemas.openxmlformats.org/drawingml/2006/main" name="1_BAW_Powerpoint_Vorlage_KA_breit">
  <a:themeElements>
    <a:clrScheme name="BAW_neu">
      <a:dk1>
        <a:srgbClr val="2C63B1"/>
      </a:dk1>
      <a:lt1>
        <a:srgbClr val="FFFFFF"/>
      </a:lt1>
      <a:dk2>
        <a:srgbClr val="96B9DF"/>
      </a:dk2>
      <a:lt2>
        <a:srgbClr val="4F4F4E"/>
      </a:lt2>
      <a:accent1>
        <a:srgbClr val="C0C1C4"/>
      </a:accent1>
      <a:accent2>
        <a:srgbClr val="EAEAEA"/>
      </a:accent2>
      <a:accent3>
        <a:srgbClr val="CB181A"/>
      </a:accent3>
      <a:accent4>
        <a:srgbClr val="F8AA00"/>
      </a:accent4>
      <a:accent5>
        <a:srgbClr val="5A2D25"/>
      </a:accent5>
      <a:accent6>
        <a:srgbClr val="65B32E"/>
      </a:accent6>
      <a:hlink>
        <a:srgbClr val="2C63B1"/>
      </a:hlink>
      <a:folHlink>
        <a:srgbClr val="96B9DF"/>
      </a:folHlink>
    </a:clrScheme>
    <a:fontScheme name="Larissa Klassisch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nSpc>
            <a:spcPct val="110000"/>
          </a:lnSpc>
          <a:spcBef>
            <a:spcPts val="300"/>
          </a:spcBef>
          <a:defRPr sz="1400" dirty="0">
            <a:solidFill>
              <a:srgbClr val="4F4F4E"/>
            </a:solidFill>
          </a:defRPr>
        </a:defPPr>
      </a:lstStyle>
    </a:txDef>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AW_neu">
    <a:dk1>
      <a:srgbClr val="2C63B1"/>
    </a:dk1>
    <a:lt1>
      <a:srgbClr val="FFFFFF"/>
    </a:lt1>
    <a:dk2>
      <a:srgbClr val="96B9DF"/>
    </a:dk2>
    <a:lt2>
      <a:srgbClr val="4F4F4E"/>
    </a:lt2>
    <a:accent1>
      <a:srgbClr val="C0C1C4"/>
    </a:accent1>
    <a:accent2>
      <a:srgbClr val="EAEAEA"/>
    </a:accent2>
    <a:accent3>
      <a:srgbClr val="CB181A"/>
    </a:accent3>
    <a:accent4>
      <a:srgbClr val="F8AA00"/>
    </a:accent4>
    <a:accent5>
      <a:srgbClr val="5A2D25"/>
    </a:accent5>
    <a:accent6>
      <a:srgbClr val="65B32E"/>
    </a:accent6>
    <a:hlink>
      <a:srgbClr val="2C63B1"/>
    </a:hlink>
    <a:folHlink>
      <a:srgbClr val="96B9DF"/>
    </a:folHlink>
  </a:clrScheme>
</a:themeOverride>
</file>

<file path=docProps/app.xml><?xml version="1.0" encoding="utf-8"?>
<Properties xmlns="http://schemas.openxmlformats.org/officeDocument/2006/extended-properties" xmlns:vt="http://schemas.openxmlformats.org/officeDocument/2006/docPropsVTypes">
  <Template>BAW_Powerpoint_Vorlage_KA_breit</Template>
  <TotalTime>0</TotalTime>
  <Words>5574</Words>
  <Application>Microsoft Office PowerPoint</Application>
  <PresentationFormat>Benutzerdefiniert</PresentationFormat>
  <Paragraphs>989</Paragraphs>
  <Slides>41</Slides>
  <Notes>41</Notes>
  <HiddenSlides>0</HiddenSlides>
  <MMClips>0</MMClips>
  <ScaleCrop>false</ScaleCrop>
  <HeadingPairs>
    <vt:vector size="6" baseType="variant">
      <vt:variant>
        <vt:lpstr>Verwendete Schriftarten</vt:lpstr>
      </vt:variant>
      <vt:variant>
        <vt:i4>7</vt:i4>
      </vt:variant>
      <vt:variant>
        <vt:lpstr>Design</vt:lpstr>
      </vt:variant>
      <vt:variant>
        <vt:i4>2</vt:i4>
      </vt:variant>
      <vt:variant>
        <vt:lpstr>Folientitel</vt:lpstr>
      </vt:variant>
      <vt:variant>
        <vt:i4>41</vt:i4>
      </vt:variant>
    </vt:vector>
  </HeadingPairs>
  <TitlesOfParts>
    <vt:vector size="50" baseType="lpstr">
      <vt:lpstr>Arial</vt:lpstr>
      <vt:lpstr>Calibri</vt:lpstr>
      <vt:lpstr>Cambria</vt:lpstr>
      <vt:lpstr>Courier New</vt:lpstr>
      <vt:lpstr>Symbol</vt:lpstr>
      <vt:lpstr>Times New Roman</vt:lpstr>
      <vt:lpstr>Wingdings</vt:lpstr>
      <vt:lpstr>BAW_Powerpoint_Vorlage_KA_breit</vt:lpstr>
      <vt:lpstr>1_BAW_Powerpoint_Vorlage_KA_breit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Vorschriftenfolie 1300-Abschnitt 1RiLi</vt:lpstr>
      <vt:lpstr>PowerPoint-Präsentation</vt:lpstr>
      <vt:lpstr>Vorschriftenfolie 1300-Abschnitt 1RiLi</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BAW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Müller, Hilmar</dc:creator>
  <cp:lastModifiedBy>Müller, Hilmar</cp:lastModifiedBy>
  <cp:revision>251</cp:revision>
  <cp:lastPrinted>2022-11-09T10:37:22Z</cp:lastPrinted>
  <dcterms:created xsi:type="dcterms:W3CDTF">2019-04-02T08:47:31Z</dcterms:created>
  <dcterms:modified xsi:type="dcterms:W3CDTF">2022-11-28T09:15:18Z</dcterms:modified>
</cp:coreProperties>
</file>